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73" r:id="rId32"/>
    <p:sldId id="274" r:id="rId33"/>
    <p:sldId id="275" r:id="rId34"/>
    <p:sldId id="277" r:id="rId35"/>
    <p:sldId id="276" r:id="rId36"/>
    <p:sldId id="278" r:id="rId37"/>
    <p:sldId id="279" r:id="rId38"/>
    <p:sldId id="280" r:id="rId39"/>
    <p:sldId id="281" r:id="rId40"/>
    <p:sldId id="282" r:id="rId41"/>
    <p:sldId id="283" r:id="rId42"/>
    <p:sldId id="284" r:id="rId43"/>
    <p:sldId id="28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40AF3-3362-484C-A7E1-FD0766204017}" v="55" dt="2023-12-14T14:35:11.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costello" userId="99f3e388c1eb34fa" providerId="LiveId" clId="{35940AF3-3362-484C-A7E1-FD0766204017}"/>
    <pc:docChg chg="undo custSel addSld modSld sldOrd">
      <pc:chgData name="robert costello" userId="99f3e388c1eb34fa" providerId="LiveId" clId="{35940AF3-3362-484C-A7E1-FD0766204017}" dt="2023-12-14T14:35:11.081" v="1014" actId="1076"/>
      <pc:docMkLst>
        <pc:docMk/>
      </pc:docMkLst>
      <pc:sldChg chg="addSp modSp new mod setBg addAnim setClrOvrMap">
        <pc:chgData name="robert costello" userId="99f3e388c1eb34fa" providerId="LiveId" clId="{35940AF3-3362-484C-A7E1-FD0766204017}" dt="2023-11-29T16:07:57.447" v="54"/>
        <pc:sldMkLst>
          <pc:docMk/>
          <pc:sldMk cId="1659430581" sldId="256"/>
        </pc:sldMkLst>
        <pc:spChg chg="mod">
          <ac:chgData name="robert costello" userId="99f3e388c1eb34fa" providerId="LiveId" clId="{35940AF3-3362-484C-A7E1-FD0766204017}" dt="2023-11-29T16:07:57.404" v="53" actId="26606"/>
          <ac:spMkLst>
            <pc:docMk/>
            <pc:sldMk cId="1659430581" sldId="256"/>
            <ac:spMk id="2" creationId="{D464AEEB-8D1C-2279-0A21-5773786F1C09}"/>
          </ac:spMkLst>
        </pc:spChg>
        <pc:spChg chg="mod">
          <ac:chgData name="robert costello" userId="99f3e388c1eb34fa" providerId="LiveId" clId="{35940AF3-3362-484C-A7E1-FD0766204017}" dt="2023-11-29T16:07:57.404" v="53" actId="26606"/>
          <ac:spMkLst>
            <pc:docMk/>
            <pc:sldMk cId="1659430581" sldId="256"/>
            <ac:spMk id="3" creationId="{90D38F06-2E74-3029-11F8-B6444B872255}"/>
          </ac:spMkLst>
        </pc:spChg>
        <pc:spChg chg="add">
          <ac:chgData name="robert costello" userId="99f3e388c1eb34fa" providerId="LiveId" clId="{35940AF3-3362-484C-A7E1-FD0766204017}" dt="2023-11-29T16:07:57.404" v="53" actId="26606"/>
          <ac:spMkLst>
            <pc:docMk/>
            <pc:sldMk cId="1659430581" sldId="256"/>
            <ac:spMk id="9" creationId="{B8D726A5-7900-41B4-8D49-49B4A2010E7C}"/>
          </ac:spMkLst>
        </pc:spChg>
        <pc:picChg chg="add">
          <ac:chgData name="robert costello" userId="99f3e388c1eb34fa" providerId="LiveId" clId="{35940AF3-3362-484C-A7E1-FD0766204017}" dt="2023-11-29T16:07:57.404" v="53" actId="26606"/>
          <ac:picMkLst>
            <pc:docMk/>
            <pc:sldMk cId="1659430581" sldId="256"/>
            <ac:picMk id="5" creationId="{3754F4C4-6F6A-A309-068F-CADB12B5F2AC}"/>
          </ac:picMkLst>
        </pc:picChg>
        <pc:cxnChg chg="add">
          <ac:chgData name="robert costello" userId="99f3e388c1eb34fa" providerId="LiveId" clId="{35940AF3-3362-484C-A7E1-FD0766204017}" dt="2023-11-29T16:07:57.404" v="53" actId="26606"/>
          <ac:cxnSpMkLst>
            <pc:docMk/>
            <pc:sldMk cId="1659430581" sldId="256"/>
            <ac:cxnSpMk id="11" creationId="{46E49661-E258-450C-8150-A91A6B30D1CD}"/>
          </ac:cxnSpMkLst>
        </pc:cxnChg>
      </pc:sldChg>
      <pc:sldChg chg="addSp modSp new mod setBg setClrOvrMap">
        <pc:chgData name="robert costello" userId="99f3e388c1eb34fa" providerId="LiveId" clId="{35940AF3-3362-484C-A7E1-FD0766204017}" dt="2023-11-29T16:08:03.452" v="55" actId="26606"/>
        <pc:sldMkLst>
          <pc:docMk/>
          <pc:sldMk cId="3529109618" sldId="257"/>
        </pc:sldMkLst>
        <pc:spChg chg="mod">
          <ac:chgData name="robert costello" userId="99f3e388c1eb34fa" providerId="LiveId" clId="{35940AF3-3362-484C-A7E1-FD0766204017}" dt="2023-11-29T16:08:03.452" v="55" actId="26606"/>
          <ac:spMkLst>
            <pc:docMk/>
            <pc:sldMk cId="3529109618" sldId="257"/>
            <ac:spMk id="2" creationId="{AC84927E-F6AD-9401-9B8B-5201915D3B96}"/>
          </ac:spMkLst>
        </pc:spChg>
        <pc:spChg chg="mod">
          <ac:chgData name="robert costello" userId="99f3e388c1eb34fa" providerId="LiveId" clId="{35940AF3-3362-484C-A7E1-FD0766204017}" dt="2023-11-29T16:08:03.452" v="55" actId="26606"/>
          <ac:spMkLst>
            <pc:docMk/>
            <pc:sldMk cId="3529109618" sldId="257"/>
            <ac:spMk id="3" creationId="{9F998335-BAEC-8104-B4A2-3125F7C04EBB}"/>
          </ac:spMkLst>
        </pc:spChg>
        <pc:spChg chg="add">
          <ac:chgData name="robert costello" userId="99f3e388c1eb34fa" providerId="LiveId" clId="{35940AF3-3362-484C-A7E1-FD0766204017}" dt="2023-11-29T16:08:03.452" v="55" actId="26606"/>
          <ac:spMkLst>
            <pc:docMk/>
            <pc:sldMk cId="3529109618" sldId="257"/>
            <ac:spMk id="9" creationId="{B32DC26D-8B9B-4CC1-B3CC-D3EA0FB162CD}"/>
          </ac:spMkLst>
        </pc:spChg>
        <pc:picChg chg="add">
          <ac:chgData name="robert costello" userId="99f3e388c1eb34fa" providerId="LiveId" clId="{35940AF3-3362-484C-A7E1-FD0766204017}" dt="2023-11-29T16:08:03.452" v="55" actId="26606"/>
          <ac:picMkLst>
            <pc:docMk/>
            <pc:sldMk cId="3529109618" sldId="257"/>
            <ac:picMk id="5" creationId="{CAA3FE17-2E01-A19F-1BCB-4448E2A47F22}"/>
          </ac:picMkLst>
        </pc:picChg>
        <pc:cxnChg chg="add">
          <ac:chgData name="robert costello" userId="99f3e388c1eb34fa" providerId="LiveId" clId="{35940AF3-3362-484C-A7E1-FD0766204017}" dt="2023-11-29T16:08:03.452" v="55" actId="26606"/>
          <ac:cxnSpMkLst>
            <pc:docMk/>
            <pc:sldMk cId="3529109618" sldId="257"/>
            <ac:cxnSpMk id="11" creationId="{FBB7ADC3-53A0-44F2-914A-78CADAF33411}"/>
          </ac:cxnSpMkLst>
        </pc:cxnChg>
      </pc:sldChg>
      <pc:sldChg chg="modSp new mod">
        <pc:chgData name="robert costello" userId="99f3e388c1eb34fa" providerId="LiveId" clId="{35940AF3-3362-484C-A7E1-FD0766204017}" dt="2023-11-29T16:08:39.078" v="65" actId="20577"/>
        <pc:sldMkLst>
          <pc:docMk/>
          <pc:sldMk cId="3753704974" sldId="258"/>
        </pc:sldMkLst>
        <pc:spChg chg="mod">
          <ac:chgData name="robert costello" userId="99f3e388c1eb34fa" providerId="LiveId" clId="{35940AF3-3362-484C-A7E1-FD0766204017}" dt="2023-11-29T16:08:17.970" v="57"/>
          <ac:spMkLst>
            <pc:docMk/>
            <pc:sldMk cId="3753704974" sldId="258"/>
            <ac:spMk id="2" creationId="{FE9A369A-83E2-5F16-8127-97B84D3190C6}"/>
          </ac:spMkLst>
        </pc:spChg>
        <pc:spChg chg="mod">
          <ac:chgData name="robert costello" userId="99f3e388c1eb34fa" providerId="LiveId" clId="{35940AF3-3362-484C-A7E1-FD0766204017}" dt="2023-11-29T16:08:39.078" v="65" actId="20577"/>
          <ac:spMkLst>
            <pc:docMk/>
            <pc:sldMk cId="3753704974" sldId="258"/>
            <ac:spMk id="3" creationId="{2EB29D62-45D2-A862-DAFA-3689D7D1C751}"/>
          </ac:spMkLst>
        </pc:spChg>
      </pc:sldChg>
      <pc:sldChg chg="addSp delSp modSp new mod setBg">
        <pc:chgData name="robert costello" userId="99f3e388c1eb34fa" providerId="LiveId" clId="{35940AF3-3362-484C-A7E1-FD0766204017}" dt="2023-11-29T16:13:02.992" v="100" actId="14100"/>
        <pc:sldMkLst>
          <pc:docMk/>
          <pc:sldMk cId="4070270547" sldId="259"/>
        </pc:sldMkLst>
        <pc:spChg chg="mod">
          <ac:chgData name="robert costello" userId="99f3e388c1eb34fa" providerId="LiveId" clId="{35940AF3-3362-484C-A7E1-FD0766204017}" dt="2023-11-29T16:10:26.013" v="87" actId="20577"/>
          <ac:spMkLst>
            <pc:docMk/>
            <pc:sldMk cId="4070270547" sldId="259"/>
            <ac:spMk id="2" creationId="{542B7E08-3791-44FB-F391-ED3CE81E7C27}"/>
          </ac:spMkLst>
        </pc:spChg>
        <pc:spChg chg="del">
          <ac:chgData name="robert costello" userId="99f3e388c1eb34fa" providerId="LiveId" clId="{35940AF3-3362-484C-A7E1-FD0766204017}" dt="2023-11-29T16:10:11.737" v="67" actId="22"/>
          <ac:spMkLst>
            <pc:docMk/>
            <pc:sldMk cId="4070270547" sldId="259"/>
            <ac:spMk id="3" creationId="{7B90D04B-F119-CA68-C28A-EF4E7B80CE2A}"/>
          </ac:spMkLst>
        </pc:spChg>
        <pc:spChg chg="add">
          <ac:chgData name="robert costello" userId="99f3e388c1eb34fa" providerId="LiveId" clId="{35940AF3-3362-484C-A7E1-FD0766204017}" dt="2023-11-29T16:10:18.761" v="70" actId="26606"/>
          <ac:spMkLst>
            <pc:docMk/>
            <pc:sldMk cId="4070270547" sldId="259"/>
            <ac:spMk id="9" creationId="{6BABBE79-FC7D-A43F-A1BA-24049EA4626A}"/>
          </ac:spMkLst>
        </pc:spChg>
        <pc:picChg chg="add mod ord">
          <ac:chgData name="robert costello" userId="99f3e388c1eb34fa" providerId="LiveId" clId="{35940AF3-3362-484C-A7E1-FD0766204017}" dt="2023-11-29T16:10:18.761" v="70" actId="26606"/>
          <ac:picMkLst>
            <pc:docMk/>
            <pc:sldMk cId="4070270547" sldId="259"/>
            <ac:picMk id="5" creationId="{A8F54ABD-61BD-E025-1CB6-C28035637082}"/>
          </ac:picMkLst>
        </pc:picChg>
        <pc:picChg chg="add mod">
          <ac:chgData name="robert costello" userId="99f3e388c1eb34fa" providerId="LiveId" clId="{35940AF3-3362-484C-A7E1-FD0766204017}" dt="2023-11-29T16:13:02.992" v="100" actId="14100"/>
          <ac:picMkLst>
            <pc:docMk/>
            <pc:sldMk cId="4070270547" sldId="259"/>
            <ac:picMk id="7" creationId="{CE7A2095-194C-3841-B629-3D7F1A56DE82}"/>
          </ac:picMkLst>
        </pc:picChg>
        <pc:picChg chg="add mod">
          <ac:chgData name="robert costello" userId="99f3e388c1eb34fa" providerId="LiveId" clId="{35940AF3-3362-484C-A7E1-FD0766204017}" dt="2023-11-29T16:12:53.064" v="97" actId="1076"/>
          <ac:picMkLst>
            <pc:docMk/>
            <pc:sldMk cId="4070270547" sldId="259"/>
            <ac:picMk id="10" creationId="{DB0BCE56-070B-7DA6-AFB5-DC6269A54135}"/>
          </ac:picMkLst>
        </pc:picChg>
      </pc:sldChg>
      <pc:sldChg chg="modSp new mod">
        <pc:chgData name="robert costello" userId="99f3e388c1eb34fa" providerId="LiveId" clId="{35940AF3-3362-484C-A7E1-FD0766204017}" dt="2023-11-29T16:15:04.813" v="108" actId="5793"/>
        <pc:sldMkLst>
          <pc:docMk/>
          <pc:sldMk cId="1900992307" sldId="260"/>
        </pc:sldMkLst>
        <pc:spChg chg="mod">
          <ac:chgData name="robert costello" userId="99f3e388c1eb34fa" providerId="LiveId" clId="{35940AF3-3362-484C-A7E1-FD0766204017}" dt="2023-11-29T16:14:40.960" v="102"/>
          <ac:spMkLst>
            <pc:docMk/>
            <pc:sldMk cId="1900992307" sldId="260"/>
            <ac:spMk id="2" creationId="{108278CE-70F2-81E2-EAEB-A3ECB455EACB}"/>
          </ac:spMkLst>
        </pc:spChg>
        <pc:spChg chg="mod">
          <ac:chgData name="robert costello" userId="99f3e388c1eb34fa" providerId="LiveId" clId="{35940AF3-3362-484C-A7E1-FD0766204017}" dt="2023-11-29T16:15:04.813" v="108" actId="5793"/>
          <ac:spMkLst>
            <pc:docMk/>
            <pc:sldMk cId="1900992307" sldId="260"/>
            <ac:spMk id="3" creationId="{CE8B8BD7-B0F6-E60C-64DE-FE8C208FDE5B}"/>
          </ac:spMkLst>
        </pc:spChg>
      </pc:sldChg>
      <pc:sldChg chg="modSp add mod">
        <pc:chgData name="robert costello" userId="99f3e388c1eb34fa" providerId="LiveId" clId="{35940AF3-3362-484C-A7E1-FD0766204017}" dt="2023-11-29T16:17:28.991" v="136" actId="14100"/>
        <pc:sldMkLst>
          <pc:docMk/>
          <pc:sldMk cId="184597909" sldId="261"/>
        </pc:sldMkLst>
        <pc:spChg chg="mod">
          <ac:chgData name="robert costello" userId="99f3e388c1eb34fa" providerId="LiveId" clId="{35940AF3-3362-484C-A7E1-FD0766204017}" dt="2023-11-29T16:15:47.242" v="113" actId="6549"/>
          <ac:spMkLst>
            <pc:docMk/>
            <pc:sldMk cId="184597909" sldId="261"/>
            <ac:spMk id="2" creationId="{108278CE-70F2-81E2-EAEB-A3ECB455EACB}"/>
          </ac:spMkLst>
        </pc:spChg>
        <pc:spChg chg="mod">
          <ac:chgData name="robert costello" userId="99f3e388c1eb34fa" providerId="LiveId" clId="{35940AF3-3362-484C-A7E1-FD0766204017}" dt="2023-11-29T16:17:28.991" v="136" actId="14100"/>
          <ac:spMkLst>
            <pc:docMk/>
            <pc:sldMk cId="184597909" sldId="261"/>
            <ac:spMk id="3" creationId="{CE8B8BD7-B0F6-E60C-64DE-FE8C208FDE5B}"/>
          </ac:spMkLst>
        </pc:spChg>
      </pc:sldChg>
      <pc:sldChg chg="modSp new mod">
        <pc:chgData name="robert costello" userId="99f3e388c1eb34fa" providerId="LiveId" clId="{35940AF3-3362-484C-A7E1-FD0766204017}" dt="2023-11-29T16:19:04.103" v="184" actId="1076"/>
        <pc:sldMkLst>
          <pc:docMk/>
          <pc:sldMk cId="1937660977" sldId="262"/>
        </pc:sldMkLst>
        <pc:spChg chg="mod">
          <ac:chgData name="robert costello" userId="99f3e388c1eb34fa" providerId="LiveId" clId="{35940AF3-3362-484C-A7E1-FD0766204017}" dt="2023-11-29T16:18:25.782" v="172" actId="1076"/>
          <ac:spMkLst>
            <pc:docMk/>
            <pc:sldMk cId="1937660977" sldId="262"/>
            <ac:spMk id="2" creationId="{5937C14D-8819-44E3-B290-2D027E4D9FFA}"/>
          </ac:spMkLst>
        </pc:spChg>
        <pc:spChg chg="mod">
          <ac:chgData name="robert costello" userId="99f3e388c1eb34fa" providerId="LiveId" clId="{35940AF3-3362-484C-A7E1-FD0766204017}" dt="2023-11-29T16:19:04.103" v="184" actId="1076"/>
          <ac:spMkLst>
            <pc:docMk/>
            <pc:sldMk cId="1937660977" sldId="262"/>
            <ac:spMk id="3" creationId="{C1B49BB9-0755-4990-83B5-D436F9741B23}"/>
          </ac:spMkLst>
        </pc:spChg>
      </pc:sldChg>
      <pc:sldChg chg="addSp modSp new mod">
        <pc:chgData name="robert costello" userId="99f3e388c1eb34fa" providerId="LiveId" clId="{35940AF3-3362-484C-A7E1-FD0766204017}" dt="2023-11-29T16:27:23.918" v="226" actId="1076"/>
        <pc:sldMkLst>
          <pc:docMk/>
          <pc:sldMk cId="2334741391" sldId="263"/>
        </pc:sldMkLst>
        <pc:spChg chg="mod">
          <ac:chgData name="robert costello" userId="99f3e388c1eb34fa" providerId="LiveId" clId="{35940AF3-3362-484C-A7E1-FD0766204017}" dt="2023-11-29T16:19:57.072" v="221" actId="1076"/>
          <ac:spMkLst>
            <pc:docMk/>
            <pc:sldMk cId="2334741391" sldId="263"/>
            <ac:spMk id="2" creationId="{2F86ACF6-D930-EAF5-2E14-847DC71A89D0}"/>
          </ac:spMkLst>
        </pc:spChg>
        <pc:spChg chg="mod">
          <ac:chgData name="robert costello" userId="99f3e388c1eb34fa" providerId="LiveId" clId="{35940AF3-3362-484C-A7E1-FD0766204017}" dt="2023-11-29T16:20:01.207" v="224" actId="14100"/>
          <ac:spMkLst>
            <pc:docMk/>
            <pc:sldMk cId="2334741391" sldId="263"/>
            <ac:spMk id="3" creationId="{21795C8D-19E2-BCDA-B072-89C859EFAAF0}"/>
          </ac:spMkLst>
        </pc:spChg>
        <pc:picChg chg="add mod">
          <ac:chgData name="robert costello" userId="99f3e388c1eb34fa" providerId="LiveId" clId="{35940AF3-3362-484C-A7E1-FD0766204017}" dt="2023-11-29T16:27:23.918" v="226" actId="1076"/>
          <ac:picMkLst>
            <pc:docMk/>
            <pc:sldMk cId="2334741391" sldId="263"/>
            <ac:picMk id="5" creationId="{125628E5-A86D-EBDB-F210-A85FDE7FDBAE}"/>
          </ac:picMkLst>
        </pc:picChg>
      </pc:sldChg>
      <pc:sldChg chg="modSp new mod">
        <pc:chgData name="robert costello" userId="99f3e388c1eb34fa" providerId="LiveId" clId="{35940AF3-3362-484C-A7E1-FD0766204017}" dt="2023-11-29T16:28:47.879" v="236" actId="20577"/>
        <pc:sldMkLst>
          <pc:docMk/>
          <pc:sldMk cId="3513829921" sldId="264"/>
        </pc:sldMkLst>
        <pc:spChg chg="mod">
          <ac:chgData name="robert costello" userId="99f3e388c1eb34fa" providerId="LiveId" clId="{35940AF3-3362-484C-A7E1-FD0766204017}" dt="2023-11-29T16:28:16.272" v="230" actId="20577"/>
          <ac:spMkLst>
            <pc:docMk/>
            <pc:sldMk cId="3513829921" sldId="264"/>
            <ac:spMk id="2" creationId="{CD25C2B7-6ADF-A712-1F25-99DC57B5D499}"/>
          </ac:spMkLst>
        </pc:spChg>
        <pc:spChg chg="mod">
          <ac:chgData name="robert costello" userId="99f3e388c1eb34fa" providerId="LiveId" clId="{35940AF3-3362-484C-A7E1-FD0766204017}" dt="2023-11-29T16:28:47.879" v="236" actId="20577"/>
          <ac:spMkLst>
            <pc:docMk/>
            <pc:sldMk cId="3513829921" sldId="264"/>
            <ac:spMk id="3" creationId="{A1594ACF-E27D-45FA-5EF2-2367726BB07B}"/>
          </ac:spMkLst>
        </pc:spChg>
      </pc:sldChg>
      <pc:sldChg chg="addSp delSp modSp new mod setBg">
        <pc:chgData name="robert costello" userId="99f3e388c1eb34fa" providerId="LiveId" clId="{35940AF3-3362-484C-A7E1-FD0766204017}" dt="2023-12-04T09:50:54.899" v="1003" actId="14100"/>
        <pc:sldMkLst>
          <pc:docMk/>
          <pc:sldMk cId="2051361469" sldId="265"/>
        </pc:sldMkLst>
        <pc:spChg chg="mod">
          <ac:chgData name="robert costello" userId="99f3e388c1eb34fa" providerId="LiveId" clId="{35940AF3-3362-484C-A7E1-FD0766204017}" dt="2023-11-29T16:29:41.545" v="284" actId="26606"/>
          <ac:spMkLst>
            <pc:docMk/>
            <pc:sldMk cId="2051361469" sldId="265"/>
            <ac:spMk id="2" creationId="{8E41B4C6-5EB3-A861-F4E9-C31C53F37DA5}"/>
          </ac:spMkLst>
        </pc:spChg>
        <pc:spChg chg="del mod">
          <ac:chgData name="robert costello" userId="99f3e388c1eb34fa" providerId="LiveId" clId="{35940AF3-3362-484C-A7E1-FD0766204017}" dt="2023-11-29T16:29:43.850" v="285" actId="478"/>
          <ac:spMkLst>
            <pc:docMk/>
            <pc:sldMk cId="2051361469" sldId="265"/>
            <ac:spMk id="3" creationId="{B8FFDD28-DA7D-F7A5-351E-35FDADA6AFE2}"/>
          </ac:spMkLst>
        </pc:spChg>
        <pc:spChg chg="add mod">
          <ac:chgData name="robert costello" userId="99f3e388c1eb34fa" providerId="LiveId" clId="{35940AF3-3362-484C-A7E1-FD0766204017}" dt="2023-11-29T16:34:43.376" v="293"/>
          <ac:spMkLst>
            <pc:docMk/>
            <pc:sldMk cId="2051361469" sldId="265"/>
            <ac:spMk id="7" creationId="{6F7DBD54-2B57-187B-BD97-30DFC63A75C5}"/>
          </ac:spMkLst>
        </pc:spChg>
        <pc:picChg chg="add mod">
          <ac:chgData name="robert costello" userId="99f3e388c1eb34fa" providerId="LiveId" clId="{35940AF3-3362-484C-A7E1-FD0766204017}" dt="2023-12-04T09:50:54.899" v="1003" actId="14100"/>
          <ac:picMkLst>
            <pc:docMk/>
            <pc:sldMk cId="2051361469" sldId="265"/>
            <ac:picMk id="5" creationId="{1720C368-2A94-867F-D69B-A278E15B9E09}"/>
          </ac:picMkLst>
        </pc:picChg>
      </pc:sldChg>
      <pc:sldChg chg="addSp modSp new mod">
        <pc:chgData name="robert costello" userId="99f3e388c1eb34fa" providerId="LiveId" clId="{35940AF3-3362-484C-A7E1-FD0766204017}" dt="2023-11-29T16:36:42.407" v="327" actId="14100"/>
        <pc:sldMkLst>
          <pc:docMk/>
          <pc:sldMk cId="3232355607" sldId="266"/>
        </pc:sldMkLst>
        <pc:spChg chg="mod">
          <ac:chgData name="robert costello" userId="99f3e388c1eb34fa" providerId="LiveId" clId="{35940AF3-3362-484C-A7E1-FD0766204017}" dt="2023-11-29T16:36:27.908" v="321" actId="1076"/>
          <ac:spMkLst>
            <pc:docMk/>
            <pc:sldMk cId="3232355607" sldId="266"/>
            <ac:spMk id="2" creationId="{2460175D-7F68-48BE-F551-F43502070C02}"/>
          </ac:spMkLst>
        </pc:spChg>
        <pc:picChg chg="add mod">
          <ac:chgData name="robert costello" userId="99f3e388c1eb34fa" providerId="LiveId" clId="{35940AF3-3362-484C-A7E1-FD0766204017}" dt="2023-11-29T16:36:42.407" v="327" actId="14100"/>
          <ac:picMkLst>
            <pc:docMk/>
            <pc:sldMk cId="3232355607" sldId="266"/>
            <ac:picMk id="5" creationId="{B0016573-F754-D4E6-261B-08B5BB1F8BCC}"/>
          </ac:picMkLst>
        </pc:picChg>
      </pc:sldChg>
      <pc:sldChg chg="modSp new mod">
        <pc:chgData name="robert costello" userId="99f3e388c1eb34fa" providerId="LiveId" clId="{35940AF3-3362-484C-A7E1-FD0766204017}" dt="2023-11-29T16:38:16.558" v="382" actId="20577"/>
        <pc:sldMkLst>
          <pc:docMk/>
          <pc:sldMk cId="4001431916" sldId="267"/>
        </pc:sldMkLst>
        <pc:spChg chg="mod">
          <ac:chgData name="robert costello" userId="99f3e388c1eb34fa" providerId="LiveId" clId="{35940AF3-3362-484C-A7E1-FD0766204017}" dt="2023-11-29T16:38:16.558" v="382" actId="20577"/>
          <ac:spMkLst>
            <pc:docMk/>
            <pc:sldMk cId="4001431916" sldId="267"/>
            <ac:spMk id="2" creationId="{36B30A53-2EC7-C8D8-C474-07343454E2E2}"/>
          </ac:spMkLst>
        </pc:spChg>
        <pc:spChg chg="mod">
          <ac:chgData name="robert costello" userId="99f3e388c1eb34fa" providerId="LiveId" clId="{35940AF3-3362-484C-A7E1-FD0766204017}" dt="2023-11-29T16:38:05.125" v="369" actId="27636"/>
          <ac:spMkLst>
            <pc:docMk/>
            <pc:sldMk cId="4001431916" sldId="267"/>
            <ac:spMk id="3" creationId="{76261091-35D7-8CDC-8ABD-2762141F281F}"/>
          </ac:spMkLst>
        </pc:spChg>
      </pc:sldChg>
      <pc:sldChg chg="modSp add mod">
        <pc:chgData name="robert costello" userId="99f3e388c1eb34fa" providerId="LiveId" clId="{35940AF3-3362-484C-A7E1-FD0766204017}" dt="2023-11-29T16:38:43.676" v="386" actId="20577"/>
        <pc:sldMkLst>
          <pc:docMk/>
          <pc:sldMk cId="387824004" sldId="268"/>
        </pc:sldMkLst>
        <pc:spChg chg="mod">
          <ac:chgData name="robert costello" userId="99f3e388c1eb34fa" providerId="LiveId" clId="{35940AF3-3362-484C-A7E1-FD0766204017}" dt="2023-11-29T16:38:43.676" v="386" actId="20577"/>
          <ac:spMkLst>
            <pc:docMk/>
            <pc:sldMk cId="387824004" sldId="268"/>
            <ac:spMk id="2" creationId="{36B30A53-2EC7-C8D8-C474-07343454E2E2}"/>
          </ac:spMkLst>
        </pc:spChg>
        <pc:spChg chg="mod">
          <ac:chgData name="robert costello" userId="99f3e388c1eb34fa" providerId="LiveId" clId="{35940AF3-3362-484C-A7E1-FD0766204017}" dt="2023-11-29T16:38:39.777" v="385" actId="27636"/>
          <ac:spMkLst>
            <pc:docMk/>
            <pc:sldMk cId="387824004" sldId="268"/>
            <ac:spMk id="3" creationId="{76261091-35D7-8CDC-8ABD-2762141F281F}"/>
          </ac:spMkLst>
        </pc:spChg>
      </pc:sldChg>
      <pc:sldChg chg="modSp add mod">
        <pc:chgData name="robert costello" userId="99f3e388c1eb34fa" providerId="LiveId" clId="{35940AF3-3362-484C-A7E1-FD0766204017}" dt="2023-11-29T16:39:03.701" v="390" actId="20577"/>
        <pc:sldMkLst>
          <pc:docMk/>
          <pc:sldMk cId="414252444" sldId="269"/>
        </pc:sldMkLst>
        <pc:spChg chg="mod">
          <ac:chgData name="robert costello" userId="99f3e388c1eb34fa" providerId="LiveId" clId="{35940AF3-3362-484C-A7E1-FD0766204017}" dt="2023-11-29T16:39:03.701" v="390" actId="20577"/>
          <ac:spMkLst>
            <pc:docMk/>
            <pc:sldMk cId="414252444" sldId="269"/>
            <ac:spMk id="2" creationId="{36B30A53-2EC7-C8D8-C474-07343454E2E2}"/>
          </ac:spMkLst>
        </pc:spChg>
        <pc:spChg chg="mod">
          <ac:chgData name="robert costello" userId="99f3e388c1eb34fa" providerId="LiveId" clId="{35940AF3-3362-484C-A7E1-FD0766204017}" dt="2023-11-29T16:38:59.752" v="389" actId="27636"/>
          <ac:spMkLst>
            <pc:docMk/>
            <pc:sldMk cId="414252444" sldId="269"/>
            <ac:spMk id="3" creationId="{76261091-35D7-8CDC-8ABD-2762141F281F}"/>
          </ac:spMkLst>
        </pc:spChg>
      </pc:sldChg>
      <pc:sldChg chg="modSp add mod">
        <pc:chgData name="robert costello" userId="99f3e388c1eb34fa" providerId="LiveId" clId="{35940AF3-3362-484C-A7E1-FD0766204017}" dt="2023-11-29T16:39:23.832" v="394" actId="27636"/>
        <pc:sldMkLst>
          <pc:docMk/>
          <pc:sldMk cId="4008828035" sldId="270"/>
        </pc:sldMkLst>
        <pc:spChg chg="mod">
          <ac:chgData name="robert costello" userId="99f3e388c1eb34fa" providerId="LiveId" clId="{35940AF3-3362-484C-A7E1-FD0766204017}" dt="2023-11-29T16:39:09.747" v="392" actId="20577"/>
          <ac:spMkLst>
            <pc:docMk/>
            <pc:sldMk cId="4008828035" sldId="270"/>
            <ac:spMk id="2" creationId="{36B30A53-2EC7-C8D8-C474-07343454E2E2}"/>
          </ac:spMkLst>
        </pc:spChg>
        <pc:spChg chg="mod">
          <ac:chgData name="robert costello" userId="99f3e388c1eb34fa" providerId="LiveId" clId="{35940AF3-3362-484C-A7E1-FD0766204017}" dt="2023-11-29T16:39:23.832" v="394" actId="27636"/>
          <ac:spMkLst>
            <pc:docMk/>
            <pc:sldMk cId="4008828035" sldId="270"/>
            <ac:spMk id="3" creationId="{76261091-35D7-8CDC-8ABD-2762141F281F}"/>
          </ac:spMkLst>
        </pc:spChg>
      </pc:sldChg>
      <pc:sldChg chg="modSp add mod">
        <pc:chgData name="robert costello" userId="99f3e388c1eb34fa" providerId="LiveId" clId="{35940AF3-3362-484C-A7E1-FD0766204017}" dt="2023-11-29T16:39:47.419" v="398" actId="27636"/>
        <pc:sldMkLst>
          <pc:docMk/>
          <pc:sldMk cId="3284206808" sldId="271"/>
        </pc:sldMkLst>
        <pc:spChg chg="mod">
          <ac:chgData name="robert costello" userId="99f3e388c1eb34fa" providerId="LiveId" clId="{35940AF3-3362-484C-A7E1-FD0766204017}" dt="2023-11-29T16:39:33.695" v="396" actId="20577"/>
          <ac:spMkLst>
            <pc:docMk/>
            <pc:sldMk cId="3284206808" sldId="271"/>
            <ac:spMk id="2" creationId="{36B30A53-2EC7-C8D8-C474-07343454E2E2}"/>
          </ac:spMkLst>
        </pc:spChg>
        <pc:spChg chg="mod">
          <ac:chgData name="robert costello" userId="99f3e388c1eb34fa" providerId="LiveId" clId="{35940AF3-3362-484C-A7E1-FD0766204017}" dt="2023-11-29T16:39:47.419" v="398" actId="27636"/>
          <ac:spMkLst>
            <pc:docMk/>
            <pc:sldMk cId="3284206808" sldId="271"/>
            <ac:spMk id="3" creationId="{76261091-35D7-8CDC-8ABD-2762141F281F}"/>
          </ac:spMkLst>
        </pc:spChg>
      </pc:sldChg>
      <pc:sldChg chg="addSp delSp modSp new mod">
        <pc:chgData name="robert costello" userId="99f3e388c1eb34fa" providerId="LiveId" clId="{35940AF3-3362-484C-A7E1-FD0766204017}" dt="2023-12-04T08:17:29.194" v="801" actId="33524"/>
        <pc:sldMkLst>
          <pc:docMk/>
          <pc:sldMk cId="3711020994" sldId="272"/>
        </pc:sldMkLst>
        <pc:spChg chg="mod">
          <ac:chgData name="robert costello" userId="99f3e388c1eb34fa" providerId="LiveId" clId="{35940AF3-3362-484C-A7E1-FD0766204017}" dt="2023-11-29T16:41:40.262" v="430" actId="1076"/>
          <ac:spMkLst>
            <pc:docMk/>
            <pc:sldMk cId="3711020994" sldId="272"/>
            <ac:spMk id="2" creationId="{6DE9851D-B398-ED57-4E6D-CAD0B73543EB}"/>
          </ac:spMkLst>
        </pc:spChg>
        <pc:spChg chg="del mod">
          <ac:chgData name="robert costello" userId="99f3e388c1eb34fa" providerId="LiveId" clId="{35940AF3-3362-484C-A7E1-FD0766204017}" dt="2023-12-04T08:16:03.191" v="782" actId="478"/>
          <ac:spMkLst>
            <pc:docMk/>
            <pc:sldMk cId="3711020994" sldId="272"/>
            <ac:spMk id="3" creationId="{97C169B2-FA24-E9CC-F744-E88151DAF2D9}"/>
          </ac:spMkLst>
        </pc:spChg>
        <pc:spChg chg="add del mod">
          <ac:chgData name="robert costello" userId="99f3e388c1eb34fa" providerId="LiveId" clId="{35940AF3-3362-484C-A7E1-FD0766204017}" dt="2023-12-04T08:16:03.199" v="784"/>
          <ac:spMkLst>
            <pc:docMk/>
            <pc:sldMk cId="3711020994" sldId="272"/>
            <ac:spMk id="5" creationId="{0A14D4B2-C891-A54C-80FE-863A55A444BA}"/>
          </ac:spMkLst>
        </pc:spChg>
        <pc:spChg chg="add del mod">
          <ac:chgData name="robert costello" userId="99f3e388c1eb34fa" providerId="LiveId" clId="{35940AF3-3362-484C-A7E1-FD0766204017}" dt="2023-12-04T08:16:05.844" v="785" actId="478"/>
          <ac:spMkLst>
            <pc:docMk/>
            <pc:sldMk cId="3711020994" sldId="272"/>
            <ac:spMk id="6" creationId="{A7F40A8E-BB9B-57FF-1511-24740D4300C6}"/>
          </ac:spMkLst>
        </pc:spChg>
        <pc:spChg chg="add mod">
          <ac:chgData name="robert costello" userId="99f3e388c1eb34fa" providerId="LiveId" clId="{35940AF3-3362-484C-A7E1-FD0766204017}" dt="2023-12-04T08:16:37.667" v="793" actId="20577"/>
          <ac:spMkLst>
            <pc:docMk/>
            <pc:sldMk cId="3711020994" sldId="272"/>
            <ac:spMk id="8" creationId="{87C0F918-9C9C-1697-F05E-D6220BCC6B17}"/>
          </ac:spMkLst>
        </pc:spChg>
        <pc:spChg chg="add mod">
          <ac:chgData name="robert costello" userId="99f3e388c1eb34fa" providerId="LiveId" clId="{35940AF3-3362-484C-A7E1-FD0766204017}" dt="2023-12-04T08:17:29.194" v="801" actId="33524"/>
          <ac:spMkLst>
            <pc:docMk/>
            <pc:sldMk cId="3711020994" sldId="272"/>
            <ac:spMk id="10" creationId="{4800C67E-324B-3E83-7058-D5A5897000CB}"/>
          </ac:spMkLst>
        </pc:spChg>
        <pc:picChg chg="add mod">
          <ac:chgData name="robert costello" userId="99f3e388c1eb34fa" providerId="LiveId" clId="{35940AF3-3362-484C-A7E1-FD0766204017}" dt="2023-12-04T08:16:53.749" v="795" actId="1076"/>
          <ac:picMkLst>
            <pc:docMk/>
            <pc:sldMk cId="3711020994" sldId="272"/>
            <ac:picMk id="1026" creationId="{09BDE1F1-D4D9-1383-92BA-C8207124CEC9}"/>
          </ac:picMkLst>
        </pc:picChg>
      </pc:sldChg>
      <pc:sldChg chg="addSp modSp new mod">
        <pc:chgData name="robert costello" userId="99f3e388c1eb34fa" providerId="LiveId" clId="{35940AF3-3362-484C-A7E1-FD0766204017}" dt="2023-11-29T17:06:34.056" v="450" actId="1076"/>
        <pc:sldMkLst>
          <pc:docMk/>
          <pc:sldMk cId="4009865762" sldId="273"/>
        </pc:sldMkLst>
        <pc:spChg chg="mod">
          <ac:chgData name="robert costello" userId="99f3e388c1eb34fa" providerId="LiveId" clId="{35940AF3-3362-484C-A7E1-FD0766204017}" dt="2023-11-29T16:44:24.770" v="439" actId="27636"/>
          <ac:spMkLst>
            <pc:docMk/>
            <pc:sldMk cId="4009865762" sldId="273"/>
            <ac:spMk id="2" creationId="{6CD64A9A-A628-E7CF-F67D-50C983832998}"/>
          </ac:spMkLst>
        </pc:spChg>
        <pc:spChg chg="mod">
          <ac:chgData name="robert costello" userId="99f3e388c1eb34fa" providerId="LiveId" clId="{35940AF3-3362-484C-A7E1-FD0766204017}" dt="2023-11-29T17:06:29.864" v="448" actId="1076"/>
          <ac:spMkLst>
            <pc:docMk/>
            <pc:sldMk cId="4009865762" sldId="273"/>
            <ac:spMk id="3" creationId="{6B857428-1671-DCFA-9CEA-CDC132289948}"/>
          </ac:spMkLst>
        </pc:spChg>
        <pc:spChg chg="add mod">
          <ac:chgData name="robert costello" userId="99f3e388c1eb34fa" providerId="LiveId" clId="{35940AF3-3362-484C-A7E1-FD0766204017}" dt="2023-11-29T17:06:34.056" v="450" actId="1076"/>
          <ac:spMkLst>
            <pc:docMk/>
            <pc:sldMk cId="4009865762" sldId="273"/>
            <ac:spMk id="7" creationId="{18793AD2-1090-5D2B-9AC4-204A47ADA830}"/>
          </ac:spMkLst>
        </pc:spChg>
        <pc:picChg chg="add mod">
          <ac:chgData name="robert costello" userId="99f3e388c1eb34fa" providerId="LiveId" clId="{35940AF3-3362-484C-A7E1-FD0766204017}" dt="2023-11-29T17:06:31.659" v="449" actId="1076"/>
          <ac:picMkLst>
            <pc:docMk/>
            <pc:sldMk cId="4009865762" sldId="273"/>
            <ac:picMk id="5" creationId="{22B2D826-F84A-8824-98F0-9AA435CA0E73}"/>
          </ac:picMkLst>
        </pc:picChg>
      </pc:sldChg>
      <pc:sldChg chg="addSp delSp modSp new mod">
        <pc:chgData name="robert costello" userId="99f3e388c1eb34fa" providerId="LiveId" clId="{35940AF3-3362-484C-A7E1-FD0766204017}" dt="2023-11-29T17:10:27.743" v="475" actId="1076"/>
        <pc:sldMkLst>
          <pc:docMk/>
          <pc:sldMk cId="3230650208" sldId="274"/>
        </pc:sldMkLst>
        <pc:spChg chg="mod">
          <ac:chgData name="robert costello" userId="99f3e388c1eb34fa" providerId="LiveId" clId="{35940AF3-3362-484C-A7E1-FD0766204017}" dt="2023-11-29T17:10:24.887" v="474" actId="1076"/>
          <ac:spMkLst>
            <pc:docMk/>
            <pc:sldMk cId="3230650208" sldId="274"/>
            <ac:spMk id="2" creationId="{FD7E3E4C-B5F3-BB2B-1EB9-7500B08B16AD}"/>
          </ac:spMkLst>
        </pc:spChg>
        <pc:spChg chg="del">
          <ac:chgData name="robert costello" userId="99f3e388c1eb34fa" providerId="LiveId" clId="{35940AF3-3362-484C-A7E1-FD0766204017}" dt="2023-11-29T17:07:48.717" v="452"/>
          <ac:spMkLst>
            <pc:docMk/>
            <pc:sldMk cId="3230650208" sldId="274"/>
            <ac:spMk id="3" creationId="{0B62B6FD-7323-0684-6670-E948AB117062}"/>
          </ac:spMkLst>
        </pc:spChg>
        <pc:spChg chg="add mod">
          <ac:chgData name="robert costello" userId="99f3e388c1eb34fa" providerId="LiveId" clId="{35940AF3-3362-484C-A7E1-FD0766204017}" dt="2023-11-29T17:08:53.682" v="461" actId="313"/>
          <ac:spMkLst>
            <pc:docMk/>
            <pc:sldMk cId="3230650208" sldId="274"/>
            <ac:spMk id="4" creationId="{4AE4F4CD-D00B-D52C-2FB8-6BFED04C8F2B}"/>
          </ac:spMkLst>
        </pc:spChg>
        <pc:spChg chg="add del mod">
          <ac:chgData name="robert costello" userId="99f3e388c1eb34fa" providerId="LiveId" clId="{35940AF3-3362-484C-A7E1-FD0766204017}" dt="2023-11-29T17:09:11.668" v="464"/>
          <ac:spMkLst>
            <pc:docMk/>
            <pc:sldMk cId="3230650208" sldId="274"/>
            <ac:spMk id="5" creationId="{365F09F7-B97E-130D-3BBD-25C968B491B2}"/>
          </ac:spMkLst>
        </pc:spChg>
        <pc:spChg chg="add mod">
          <ac:chgData name="robert costello" userId="99f3e388c1eb34fa" providerId="LiveId" clId="{35940AF3-3362-484C-A7E1-FD0766204017}" dt="2023-11-29T17:10:27.743" v="475" actId="1076"/>
          <ac:spMkLst>
            <pc:docMk/>
            <pc:sldMk cId="3230650208" sldId="274"/>
            <ac:spMk id="7" creationId="{6089EE2D-D0DB-678A-5BEB-EDC1FA1BF5C7}"/>
          </ac:spMkLst>
        </pc:spChg>
      </pc:sldChg>
      <pc:sldChg chg="addSp delSp modSp add mod">
        <pc:chgData name="robert costello" userId="99f3e388c1eb34fa" providerId="LiveId" clId="{35940AF3-3362-484C-A7E1-FD0766204017}" dt="2023-11-29T17:12:59.776" v="491" actId="1076"/>
        <pc:sldMkLst>
          <pc:docMk/>
          <pc:sldMk cId="177730180" sldId="275"/>
        </pc:sldMkLst>
        <pc:spChg chg="add del mod">
          <ac:chgData name="robert costello" userId="99f3e388c1eb34fa" providerId="LiveId" clId="{35940AF3-3362-484C-A7E1-FD0766204017}" dt="2023-11-29T17:10:58.056" v="479" actId="478"/>
          <ac:spMkLst>
            <pc:docMk/>
            <pc:sldMk cId="177730180" sldId="275"/>
            <ac:spMk id="3" creationId="{1271A1A7-365C-A41F-F77A-040C14ABF71C}"/>
          </ac:spMkLst>
        </pc:spChg>
        <pc:spChg chg="del">
          <ac:chgData name="robert costello" userId="99f3e388c1eb34fa" providerId="LiveId" clId="{35940AF3-3362-484C-A7E1-FD0766204017}" dt="2023-11-29T17:10:53.421" v="477" actId="478"/>
          <ac:spMkLst>
            <pc:docMk/>
            <pc:sldMk cId="177730180" sldId="275"/>
            <ac:spMk id="4" creationId="{4AE4F4CD-D00B-D52C-2FB8-6BFED04C8F2B}"/>
          </ac:spMkLst>
        </pc:spChg>
        <pc:spChg chg="mod">
          <ac:chgData name="robert costello" userId="99f3e388c1eb34fa" providerId="LiveId" clId="{35940AF3-3362-484C-A7E1-FD0766204017}" dt="2023-11-29T17:12:59.776" v="491" actId="1076"/>
          <ac:spMkLst>
            <pc:docMk/>
            <pc:sldMk cId="177730180" sldId="275"/>
            <ac:spMk id="7" creationId="{6089EE2D-D0DB-678A-5BEB-EDC1FA1BF5C7}"/>
          </ac:spMkLst>
        </pc:spChg>
      </pc:sldChg>
      <pc:sldChg chg="addSp delSp modSp new mod">
        <pc:chgData name="robert costello" userId="99f3e388c1eb34fa" providerId="LiveId" clId="{35940AF3-3362-484C-A7E1-FD0766204017}" dt="2023-11-29T17:16:16.528" v="523" actId="1076"/>
        <pc:sldMkLst>
          <pc:docMk/>
          <pc:sldMk cId="1154909260" sldId="276"/>
        </pc:sldMkLst>
        <pc:spChg chg="mod">
          <ac:chgData name="robert costello" userId="99f3e388c1eb34fa" providerId="LiveId" clId="{35940AF3-3362-484C-A7E1-FD0766204017}" dt="2023-11-29T17:14:54.173" v="510" actId="14100"/>
          <ac:spMkLst>
            <pc:docMk/>
            <pc:sldMk cId="1154909260" sldId="276"/>
            <ac:spMk id="2" creationId="{23DC940B-B807-6E01-47AD-6B414191FB36}"/>
          </ac:spMkLst>
        </pc:spChg>
        <pc:spChg chg="del">
          <ac:chgData name="robert costello" userId="99f3e388c1eb34fa" providerId="LiveId" clId="{35940AF3-3362-484C-A7E1-FD0766204017}" dt="2023-11-29T17:13:14.842" v="493"/>
          <ac:spMkLst>
            <pc:docMk/>
            <pc:sldMk cId="1154909260" sldId="276"/>
            <ac:spMk id="3" creationId="{EAD250EB-9098-CEEF-0F12-9333F3DAD5A3}"/>
          </ac:spMkLst>
        </pc:spChg>
        <pc:spChg chg="add mod">
          <ac:chgData name="robert costello" userId="99f3e388c1eb34fa" providerId="LiveId" clId="{35940AF3-3362-484C-A7E1-FD0766204017}" dt="2023-11-29T17:15:58.534" v="519" actId="1076"/>
          <ac:spMkLst>
            <pc:docMk/>
            <pc:sldMk cId="1154909260" sldId="276"/>
            <ac:spMk id="4" creationId="{E641620B-617F-809C-4396-5BE244F6D2DA}"/>
          </ac:spMkLst>
        </pc:spChg>
        <pc:spChg chg="add mod">
          <ac:chgData name="robert costello" userId="99f3e388c1eb34fa" providerId="LiveId" clId="{35940AF3-3362-484C-A7E1-FD0766204017}" dt="2023-11-29T17:15:03.224" v="512" actId="1076"/>
          <ac:spMkLst>
            <pc:docMk/>
            <pc:sldMk cId="1154909260" sldId="276"/>
            <ac:spMk id="6" creationId="{C504A86F-FA6F-E3F4-5AAC-E3193DAB0C45}"/>
          </ac:spMkLst>
        </pc:spChg>
        <pc:spChg chg="add mod">
          <ac:chgData name="robert costello" userId="99f3e388c1eb34fa" providerId="LiveId" clId="{35940AF3-3362-484C-A7E1-FD0766204017}" dt="2023-11-29T17:15:50.863" v="518" actId="1076"/>
          <ac:spMkLst>
            <pc:docMk/>
            <pc:sldMk cId="1154909260" sldId="276"/>
            <ac:spMk id="8" creationId="{C56811F8-3B54-A7C8-2275-AA0881C2A0FE}"/>
          </ac:spMkLst>
        </pc:spChg>
        <pc:spChg chg="add mod">
          <ac:chgData name="robert costello" userId="99f3e388c1eb34fa" providerId="LiveId" clId="{35940AF3-3362-484C-A7E1-FD0766204017}" dt="2023-11-29T17:16:16.528" v="523" actId="1076"/>
          <ac:spMkLst>
            <pc:docMk/>
            <pc:sldMk cId="1154909260" sldId="276"/>
            <ac:spMk id="9" creationId="{6B94568A-B3CA-CD7E-4B8D-B5B6B7637982}"/>
          </ac:spMkLst>
        </pc:spChg>
      </pc:sldChg>
      <pc:sldChg chg="addSp modSp new mod">
        <pc:chgData name="robert costello" userId="99f3e388c1eb34fa" providerId="LiveId" clId="{35940AF3-3362-484C-A7E1-FD0766204017}" dt="2023-11-29T17:19:29.745" v="533" actId="1076"/>
        <pc:sldMkLst>
          <pc:docMk/>
          <pc:sldMk cId="694208687" sldId="277"/>
        </pc:sldMkLst>
        <pc:picChg chg="add mod modCrop">
          <ac:chgData name="robert costello" userId="99f3e388c1eb34fa" providerId="LiveId" clId="{35940AF3-3362-484C-A7E1-FD0766204017}" dt="2023-11-29T17:19:29.745" v="533" actId="1076"/>
          <ac:picMkLst>
            <pc:docMk/>
            <pc:sldMk cId="694208687" sldId="277"/>
            <ac:picMk id="5" creationId="{C19F7319-B9AF-EA2A-1A3E-0B803B925662}"/>
          </ac:picMkLst>
        </pc:picChg>
      </pc:sldChg>
      <pc:sldChg chg="modSp new mod">
        <pc:chgData name="robert costello" userId="99f3e388c1eb34fa" providerId="LiveId" clId="{35940AF3-3362-484C-A7E1-FD0766204017}" dt="2023-11-29T17:24:07.878" v="539"/>
        <pc:sldMkLst>
          <pc:docMk/>
          <pc:sldMk cId="3222494136" sldId="278"/>
        </pc:sldMkLst>
        <pc:spChg chg="mod">
          <ac:chgData name="robert costello" userId="99f3e388c1eb34fa" providerId="LiveId" clId="{35940AF3-3362-484C-A7E1-FD0766204017}" dt="2023-11-29T17:24:07.878" v="539"/>
          <ac:spMkLst>
            <pc:docMk/>
            <pc:sldMk cId="3222494136" sldId="278"/>
            <ac:spMk id="2" creationId="{F49AF1D2-1A33-4532-C5B6-FC722DD34833}"/>
          </ac:spMkLst>
        </pc:spChg>
        <pc:spChg chg="mod">
          <ac:chgData name="robert costello" userId="99f3e388c1eb34fa" providerId="LiveId" clId="{35940AF3-3362-484C-A7E1-FD0766204017}" dt="2023-11-29T17:24:02.156" v="538" actId="20577"/>
          <ac:spMkLst>
            <pc:docMk/>
            <pc:sldMk cId="3222494136" sldId="278"/>
            <ac:spMk id="3" creationId="{E2F35DD8-9F81-EF9E-C182-C1F0AD112F4E}"/>
          </ac:spMkLst>
        </pc:spChg>
      </pc:sldChg>
      <pc:sldChg chg="addSp delSp modSp add mod">
        <pc:chgData name="robert costello" userId="99f3e388c1eb34fa" providerId="LiveId" clId="{35940AF3-3362-484C-A7E1-FD0766204017}" dt="2023-11-29T17:41:34.492" v="577" actId="1076"/>
        <pc:sldMkLst>
          <pc:docMk/>
          <pc:sldMk cId="1749243425" sldId="279"/>
        </pc:sldMkLst>
        <pc:spChg chg="mod">
          <ac:chgData name="robert costello" userId="99f3e388c1eb34fa" providerId="LiveId" clId="{35940AF3-3362-484C-A7E1-FD0766204017}" dt="2023-11-29T17:26:11.934" v="574" actId="20577"/>
          <ac:spMkLst>
            <pc:docMk/>
            <pc:sldMk cId="1749243425" sldId="279"/>
            <ac:spMk id="2" creationId="{F49AF1D2-1A33-4532-C5B6-FC722DD34833}"/>
          </ac:spMkLst>
        </pc:spChg>
        <pc:spChg chg="del">
          <ac:chgData name="robert costello" userId="99f3e388c1eb34fa" providerId="LiveId" clId="{35940AF3-3362-484C-A7E1-FD0766204017}" dt="2023-11-29T17:24:43.836" v="542" actId="478"/>
          <ac:spMkLst>
            <pc:docMk/>
            <pc:sldMk cId="1749243425" sldId="279"/>
            <ac:spMk id="3" creationId="{E2F35DD8-9F81-EF9E-C182-C1F0AD112F4E}"/>
          </ac:spMkLst>
        </pc:spChg>
        <pc:spChg chg="add del">
          <ac:chgData name="robert costello" userId="99f3e388c1eb34fa" providerId="LiveId" clId="{35940AF3-3362-484C-A7E1-FD0766204017}" dt="2023-11-29T17:24:43.836" v="542" actId="478"/>
          <ac:spMkLst>
            <pc:docMk/>
            <pc:sldMk cId="1749243425" sldId="279"/>
            <ac:spMk id="4" creationId="{F298C241-425F-5190-9263-FDA528D0068E}"/>
          </ac:spMkLst>
        </pc:spChg>
        <pc:spChg chg="add del mod">
          <ac:chgData name="robert costello" userId="99f3e388c1eb34fa" providerId="LiveId" clId="{35940AF3-3362-484C-A7E1-FD0766204017}" dt="2023-11-29T17:24:46.179" v="543" actId="478"/>
          <ac:spMkLst>
            <pc:docMk/>
            <pc:sldMk cId="1749243425" sldId="279"/>
            <ac:spMk id="5" creationId="{6E9A52C5-4BCE-3371-F82A-248B9D4D3942}"/>
          </ac:spMkLst>
        </pc:spChg>
        <pc:spChg chg="add mod">
          <ac:chgData name="robert costello" userId="99f3e388c1eb34fa" providerId="LiveId" clId="{35940AF3-3362-484C-A7E1-FD0766204017}" dt="2023-11-29T17:25:33.254" v="553" actId="1076"/>
          <ac:spMkLst>
            <pc:docMk/>
            <pc:sldMk cId="1749243425" sldId="279"/>
            <ac:spMk id="6" creationId="{BDC3F8D2-AE4D-E054-30A7-023F2FCCC392}"/>
          </ac:spMkLst>
        </pc:spChg>
        <pc:spChg chg="add mod">
          <ac:chgData name="robert costello" userId="99f3e388c1eb34fa" providerId="LiveId" clId="{35940AF3-3362-484C-A7E1-FD0766204017}" dt="2023-11-29T17:41:34.492" v="577" actId="1076"/>
          <ac:spMkLst>
            <pc:docMk/>
            <pc:sldMk cId="1749243425" sldId="279"/>
            <ac:spMk id="8" creationId="{9B42D56A-42BB-E2AA-2CB5-3D5AE85A9A22}"/>
          </ac:spMkLst>
        </pc:spChg>
      </pc:sldChg>
      <pc:sldChg chg="addSp delSp modSp add mod">
        <pc:chgData name="robert costello" userId="99f3e388c1eb34fa" providerId="LiveId" clId="{35940AF3-3362-484C-A7E1-FD0766204017}" dt="2023-11-29T17:44:49.488" v="584"/>
        <pc:sldMkLst>
          <pc:docMk/>
          <pc:sldMk cId="2979800164" sldId="280"/>
        </pc:sldMkLst>
        <pc:spChg chg="mod">
          <ac:chgData name="robert costello" userId="99f3e388c1eb34fa" providerId="LiveId" clId="{35940AF3-3362-484C-A7E1-FD0766204017}" dt="2023-11-29T17:43:29.659" v="579" actId="20577"/>
          <ac:spMkLst>
            <pc:docMk/>
            <pc:sldMk cId="2979800164" sldId="280"/>
            <ac:spMk id="2" creationId="{F49AF1D2-1A33-4532-C5B6-FC722DD34833}"/>
          </ac:spMkLst>
        </pc:spChg>
        <pc:spChg chg="add mod">
          <ac:chgData name="robert costello" userId="99f3e388c1eb34fa" providerId="LiveId" clId="{35940AF3-3362-484C-A7E1-FD0766204017}" dt="2023-11-29T17:44:16.348" v="583" actId="1076"/>
          <ac:spMkLst>
            <pc:docMk/>
            <pc:sldMk cId="2979800164" sldId="280"/>
            <ac:spMk id="3" creationId="{71B98B5D-99D7-1EB5-D18F-65C04EC2E6E9}"/>
          </ac:spMkLst>
        </pc:spChg>
        <pc:spChg chg="del">
          <ac:chgData name="robert costello" userId="99f3e388c1eb34fa" providerId="LiveId" clId="{35940AF3-3362-484C-A7E1-FD0766204017}" dt="2023-11-29T17:44:11.205" v="581" actId="478"/>
          <ac:spMkLst>
            <pc:docMk/>
            <pc:sldMk cId="2979800164" sldId="280"/>
            <ac:spMk id="6" creationId="{BDC3F8D2-AE4D-E054-30A7-023F2FCCC392}"/>
          </ac:spMkLst>
        </pc:spChg>
        <pc:spChg chg="mod">
          <ac:chgData name="robert costello" userId="99f3e388c1eb34fa" providerId="LiveId" clId="{35940AF3-3362-484C-A7E1-FD0766204017}" dt="2023-11-29T17:44:49.488" v="584"/>
          <ac:spMkLst>
            <pc:docMk/>
            <pc:sldMk cId="2979800164" sldId="280"/>
            <ac:spMk id="8" creationId="{9B42D56A-42BB-E2AA-2CB5-3D5AE85A9A22}"/>
          </ac:spMkLst>
        </pc:spChg>
      </pc:sldChg>
      <pc:sldChg chg="addSp delSp modSp new mod">
        <pc:chgData name="robert costello" userId="99f3e388c1eb34fa" providerId="LiveId" clId="{35940AF3-3362-484C-A7E1-FD0766204017}" dt="2023-12-04T11:54:53.589" v="1010"/>
        <pc:sldMkLst>
          <pc:docMk/>
          <pc:sldMk cId="932427127" sldId="281"/>
        </pc:sldMkLst>
        <pc:spChg chg="mod">
          <ac:chgData name="robert costello" userId="99f3e388c1eb34fa" providerId="LiveId" clId="{35940AF3-3362-484C-A7E1-FD0766204017}" dt="2023-11-29T17:46:35.952" v="614" actId="1076"/>
          <ac:spMkLst>
            <pc:docMk/>
            <pc:sldMk cId="932427127" sldId="281"/>
            <ac:spMk id="2" creationId="{0332C315-C835-3B11-E253-3F852EA1FE14}"/>
          </ac:spMkLst>
        </pc:spChg>
        <pc:spChg chg="del">
          <ac:chgData name="robert costello" userId="99f3e388c1eb34fa" providerId="LiveId" clId="{35940AF3-3362-484C-A7E1-FD0766204017}" dt="2023-11-29T17:45:27.157" v="586"/>
          <ac:spMkLst>
            <pc:docMk/>
            <pc:sldMk cId="932427127" sldId="281"/>
            <ac:spMk id="3" creationId="{F328125C-25C4-F99E-77C6-B066F943F828}"/>
          </ac:spMkLst>
        </pc:spChg>
        <pc:spChg chg="add mod">
          <ac:chgData name="robert costello" userId="99f3e388c1eb34fa" providerId="LiveId" clId="{35940AF3-3362-484C-A7E1-FD0766204017}" dt="2023-11-29T17:47:11.102" v="620" actId="1076"/>
          <ac:spMkLst>
            <pc:docMk/>
            <pc:sldMk cId="932427127" sldId="281"/>
            <ac:spMk id="4" creationId="{E3104B67-5522-ECD7-5CAB-0BD53DA45B75}"/>
          </ac:spMkLst>
        </pc:spChg>
        <pc:spChg chg="add mod">
          <ac:chgData name="robert costello" userId="99f3e388c1eb34fa" providerId="LiveId" clId="{35940AF3-3362-484C-A7E1-FD0766204017}" dt="2023-12-04T11:54:53.589" v="1010"/>
          <ac:spMkLst>
            <pc:docMk/>
            <pc:sldMk cId="932427127" sldId="281"/>
            <ac:spMk id="6" creationId="{8F2C217F-75EA-31B2-E2B7-EA20D74EFBB0}"/>
          </ac:spMkLst>
        </pc:spChg>
      </pc:sldChg>
      <pc:sldChg chg="addSp delSp modSp add mod">
        <pc:chgData name="robert costello" userId="99f3e388c1eb34fa" providerId="LiveId" clId="{35940AF3-3362-484C-A7E1-FD0766204017}" dt="2023-11-29T17:49:34.604" v="635"/>
        <pc:sldMkLst>
          <pc:docMk/>
          <pc:sldMk cId="2300189209" sldId="282"/>
        </pc:sldMkLst>
        <pc:spChg chg="mod">
          <ac:chgData name="robert costello" userId="99f3e388c1eb34fa" providerId="LiveId" clId="{35940AF3-3362-484C-A7E1-FD0766204017}" dt="2023-11-29T17:48:31.898" v="627" actId="20577"/>
          <ac:spMkLst>
            <pc:docMk/>
            <pc:sldMk cId="2300189209" sldId="282"/>
            <ac:spMk id="2" creationId="{0332C315-C835-3B11-E253-3F852EA1FE14}"/>
          </ac:spMkLst>
        </pc:spChg>
        <pc:spChg chg="add mod">
          <ac:chgData name="robert costello" userId="99f3e388c1eb34fa" providerId="LiveId" clId="{35940AF3-3362-484C-A7E1-FD0766204017}" dt="2023-11-29T17:48:24.722" v="625" actId="1076"/>
          <ac:spMkLst>
            <pc:docMk/>
            <pc:sldMk cId="2300189209" sldId="282"/>
            <ac:spMk id="3" creationId="{AC8A730E-DCBA-961E-9845-35B0B7E238D6}"/>
          </ac:spMkLst>
        </pc:spChg>
        <pc:spChg chg="del">
          <ac:chgData name="robert costello" userId="99f3e388c1eb34fa" providerId="LiveId" clId="{35940AF3-3362-484C-A7E1-FD0766204017}" dt="2023-11-29T17:48:15.419" v="623" actId="478"/>
          <ac:spMkLst>
            <pc:docMk/>
            <pc:sldMk cId="2300189209" sldId="282"/>
            <ac:spMk id="4" creationId="{E3104B67-5522-ECD7-5CAB-0BD53DA45B75}"/>
          </ac:spMkLst>
        </pc:spChg>
        <pc:spChg chg="add del mod">
          <ac:chgData name="robert costello" userId="99f3e388c1eb34fa" providerId="LiveId" clId="{35940AF3-3362-484C-A7E1-FD0766204017}" dt="2023-11-29T17:48:53.802" v="630" actId="478"/>
          <ac:spMkLst>
            <pc:docMk/>
            <pc:sldMk cId="2300189209" sldId="282"/>
            <ac:spMk id="5" creationId="{2B2F2D28-C17C-34D4-7DA8-B76213244F6B}"/>
          </ac:spMkLst>
        </pc:spChg>
        <pc:spChg chg="mod">
          <ac:chgData name="robert costello" userId="99f3e388c1eb34fa" providerId="LiveId" clId="{35940AF3-3362-484C-A7E1-FD0766204017}" dt="2023-11-29T17:49:34.604" v="635"/>
          <ac:spMkLst>
            <pc:docMk/>
            <pc:sldMk cId="2300189209" sldId="282"/>
            <ac:spMk id="6" creationId="{8F2C217F-75EA-31B2-E2B7-EA20D74EFBB0}"/>
          </ac:spMkLst>
        </pc:spChg>
      </pc:sldChg>
      <pc:sldChg chg="addSp modSp new mod">
        <pc:chgData name="robert costello" userId="99f3e388c1eb34fa" providerId="LiveId" clId="{35940AF3-3362-484C-A7E1-FD0766204017}" dt="2023-12-04T12:02:44.478" v="1012" actId="1076"/>
        <pc:sldMkLst>
          <pc:docMk/>
          <pc:sldMk cId="1726768114" sldId="283"/>
        </pc:sldMkLst>
        <pc:spChg chg="mod">
          <ac:chgData name="robert costello" userId="99f3e388c1eb34fa" providerId="LiveId" clId="{35940AF3-3362-484C-A7E1-FD0766204017}" dt="2023-11-29T17:58:04.797" v="641" actId="27636"/>
          <ac:spMkLst>
            <pc:docMk/>
            <pc:sldMk cId="1726768114" sldId="283"/>
            <ac:spMk id="2" creationId="{CBB26772-466B-A17E-A546-BDE1A19D4FE3}"/>
          </ac:spMkLst>
        </pc:spChg>
        <pc:spChg chg="mod">
          <ac:chgData name="robert costello" userId="99f3e388c1eb34fa" providerId="LiveId" clId="{35940AF3-3362-484C-A7E1-FD0766204017}" dt="2023-11-29T17:58:09.997" v="642" actId="20577"/>
          <ac:spMkLst>
            <pc:docMk/>
            <pc:sldMk cId="1726768114" sldId="283"/>
            <ac:spMk id="3" creationId="{DCB2BCAA-E78A-FCF2-584F-316F40771E36}"/>
          </ac:spMkLst>
        </pc:spChg>
        <pc:spChg chg="add mod">
          <ac:chgData name="robert costello" userId="99f3e388c1eb34fa" providerId="LiveId" clId="{35940AF3-3362-484C-A7E1-FD0766204017}" dt="2023-11-29T17:58:00.972" v="639" actId="1076"/>
          <ac:spMkLst>
            <pc:docMk/>
            <pc:sldMk cId="1726768114" sldId="283"/>
            <ac:spMk id="5" creationId="{5532F960-0530-F608-49DF-435F8FD40083}"/>
          </ac:spMkLst>
        </pc:spChg>
        <pc:picChg chg="add mod">
          <ac:chgData name="robert costello" userId="99f3e388c1eb34fa" providerId="LiveId" clId="{35940AF3-3362-484C-A7E1-FD0766204017}" dt="2023-12-04T12:02:44.478" v="1012" actId="1076"/>
          <ac:picMkLst>
            <pc:docMk/>
            <pc:sldMk cId="1726768114" sldId="283"/>
            <ac:picMk id="7" creationId="{AD88CD54-D1D7-1905-AB11-A6445E1AD8B7}"/>
          </ac:picMkLst>
        </pc:picChg>
      </pc:sldChg>
      <pc:sldChg chg="addSp delSp modSp new mod setBg">
        <pc:chgData name="robert costello" userId="99f3e388c1eb34fa" providerId="LiveId" clId="{35940AF3-3362-484C-A7E1-FD0766204017}" dt="2023-12-01T10:03:58.818" v="762" actId="27614"/>
        <pc:sldMkLst>
          <pc:docMk/>
          <pc:sldMk cId="4032682521" sldId="284"/>
        </pc:sldMkLst>
        <pc:spChg chg="mod">
          <ac:chgData name="robert costello" userId="99f3e388c1eb34fa" providerId="LiveId" clId="{35940AF3-3362-484C-A7E1-FD0766204017}" dt="2023-12-01T10:03:43.300" v="759" actId="26606"/>
          <ac:spMkLst>
            <pc:docMk/>
            <pc:sldMk cId="4032682521" sldId="284"/>
            <ac:spMk id="2" creationId="{93EB3EB4-F408-7B94-1A73-113AA96597B2}"/>
          </ac:spMkLst>
        </pc:spChg>
        <pc:spChg chg="mod">
          <ac:chgData name="robert costello" userId="99f3e388c1eb34fa" providerId="LiveId" clId="{35940AF3-3362-484C-A7E1-FD0766204017}" dt="2023-12-01T10:03:43.300" v="759" actId="26606"/>
          <ac:spMkLst>
            <pc:docMk/>
            <pc:sldMk cId="4032682521" sldId="284"/>
            <ac:spMk id="3" creationId="{743AC530-F9CE-2D87-D76F-BE1B1295D2FB}"/>
          </ac:spMkLst>
        </pc:spChg>
        <pc:spChg chg="add del">
          <ac:chgData name="robert costello" userId="99f3e388c1eb34fa" providerId="LiveId" clId="{35940AF3-3362-484C-A7E1-FD0766204017}" dt="2023-12-01T10:03:43.300" v="759" actId="26606"/>
          <ac:spMkLst>
            <pc:docMk/>
            <pc:sldMk cId="4032682521" sldId="284"/>
            <ac:spMk id="10" creationId="{81AEB8A9-B768-4E30-BA55-D919E6687343}"/>
          </ac:spMkLst>
        </pc:spChg>
        <pc:spChg chg="add">
          <ac:chgData name="robert costello" userId="99f3e388c1eb34fa" providerId="LiveId" clId="{35940AF3-3362-484C-A7E1-FD0766204017}" dt="2023-12-01T10:03:43.300" v="759" actId="26606"/>
          <ac:spMkLst>
            <pc:docMk/>
            <pc:sldMk cId="4032682521" sldId="284"/>
            <ac:spMk id="15" creationId="{9D431EF2-5A31-4C05-AA3E-4580F553429C}"/>
          </ac:spMkLst>
        </pc:spChg>
        <pc:spChg chg="add">
          <ac:chgData name="robert costello" userId="99f3e388c1eb34fa" providerId="LiveId" clId="{35940AF3-3362-484C-A7E1-FD0766204017}" dt="2023-12-01T10:03:43.300" v="759" actId="26606"/>
          <ac:spMkLst>
            <pc:docMk/>
            <pc:sldMk cId="4032682521" sldId="284"/>
            <ac:spMk id="17" creationId="{67678399-6817-4845-9B59-E82951B0B0E4}"/>
          </ac:spMkLst>
        </pc:spChg>
        <pc:spChg chg="add">
          <ac:chgData name="robert costello" userId="99f3e388c1eb34fa" providerId="LiveId" clId="{35940AF3-3362-484C-A7E1-FD0766204017}" dt="2023-12-01T10:03:43.300" v="759" actId="26606"/>
          <ac:spMkLst>
            <pc:docMk/>
            <pc:sldMk cId="4032682521" sldId="284"/>
            <ac:spMk id="19" creationId="{B044E73A-9DB7-46CD-9B4D-9DE9FB5E6E1F}"/>
          </ac:spMkLst>
        </pc:spChg>
        <pc:spChg chg="add">
          <ac:chgData name="robert costello" userId="99f3e388c1eb34fa" providerId="LiveId" clId="{35940AF3-3362-484C-A7E1-FD0766204017}" dt="2023-12-01T10:03:43.300" v="759" actId="26606"/>
          <ac:spMkLst>
            <pc:docMk/>
            <pc:sldMk cId="4032682521" sldId="284"/>
            <ac:spMk id="21" creationId="{F8057F48-2FD4-4DD3-B887-FEE2B4475912}"/>
          </ac:spMkLst>
        </pc:spChg>
        <pc:spChg chg="add">
          <ac:chgData name="robert costello" userId="99f3e388c1eb34fa" providerId="LiveId" clId="{35940AF3-3362-484C-A7E1-FD0766204017}" dt="2023-12-01T10:03:43.300" v="759" actId="26606"/>
          <ac:spMkLst>
            <pc:docMk/>
            <pc:sldMk cId="4032682521" sldId="284"/>
            <ac:spMk id="23" creationId="{7A4469D8-5936-48B8-AF0C-37FF2AEE292E}"/>
          </ac:spMkLst>
        </pc:spChg>
        <pc:picChg chg="add mod ord">
          <ac:chgData name="robert costello" userId="99f3e388c1eb34fa" providerId="LiveId" clId="{35940AF3-3362-484C-A7E1-FD0766204017}" dt="2023-12-01T10:03:57.069" v="760" actId="27614"/>
          <ac:picMkLst>
            <pc:docMk/>
            <pc:sldMk cId="4032682521" sldId="284"/>
            <ac:picMk id="5" creationId="{DFB9A796-2919-931D-8289-811DC0EF92A3}"/>
          </ac:picMkLst>
        </pc:picChg>
        <pc:picChg chg="add mod">
          <ac:chgData name="robert costello" userId="99f3e388c1eb34fa" providerId="LiveId" clId="{35940AF3-3362-484C-A7E1-FD0766204017}" dt="2023-12-01T10:03:58.818" v="762" actId="27614"/>
          <ac:picMkLst>
            <pc:docMk/>
            <pc:sldMk cId="4032682521" sldId="284"/>
            <ac:picMk id="7" creationId="{B9982220-AD59-6A31-4664-6576C915F8B4}"/>
          </ac:picMkLst>
        </pc:picChg>
      </pc:sldChg>
      <pc:sldChg chg="delSp modSp new mod ord">
        <pc:chgData name="robert costello" userId="99f3e388c1eb34fa" providerId="LiveId" clId="{35940AF3-3362-484C-A7E1-FD0766204017}" dt="2023-12-04T09:18:48.822" v="1001" actId="122"/>
        <pc:sldMkLst>
          <pc:docMk/>
          <pc:sldMk cId="1609952231" sldId="285"/>
        </pc:sldMkLst>
        <pc:spChg chg="mod">
          <ac:chgData name="robert costello" userId="99f3e388c1eb34fa" providerId="LiveId" clId="{35940AF3-3362-484C-A7E1-FD0766204017}" dt="2023-12-04T09:18:48.822" v="1001" actId="122"/>
          <ac:spMkLst>
            <pc:docMk/>
            <pc:sldMk cId="1609952231" sldId="285"/>
            <ac:spMk id="2" creationId="{B8EF3637-9DAB-4A3E-17AF-6D643C90F51E}"/>
          </ac:spMkLst>
        </pc:spChg>
        <pc:spChg chg="del">
          <ac:chgData name="robert costello" userId="99f3e388c1eb34fa" providerId="LiveId" clId="{35940AF3-3362-484C-A7E1-FD0766204017}" dt="2023-12-01T10:04:03.899" v="766" actId="478"/>
          <ac:spMkLst>
            <pc:docMk/>
            <pc:sldMk cId="1609952231" sldId="285"/>
            <ac:spMk id="3" creationId="{F471DA05-4A90-84CD-892C-A9EEF52B9AB8}"/>
          </ac:spMkLst>
        </pc:spChg>
      </pc:sldChg>
      <pc:sldChg chg="addSp delSp modSp new mod setBg">
        <pc:chgData name="robert costello" userId="99f3e388c1eb34fa" providerId="LiveId" clId="{35940AF3-3362-484C-A7E1-FD0766204017}" dt="2023-12-04T08:19:38.909" v="826" actId="21"/>
        <pc:sldMkLst>
          <pc:docMk/>
          <pc:sldMk cId="3188937057" sldId="286"/>
        </pc:sldMkLst>
        <pc:spChg chg="mod">
          <ac:chgData name="robert costello" userId="99f3e388c1eb34fa" providerId="LiveId" clId="{35940AF3-3362-484C-A7E1-FD0766204017}" dt="2023-12-04T08:18:19.871" v="809" actId="26606"/>
          <ac:spMkLst>
            <pc:docMk/>
            <pc:sldMk cId="3188937057" sldId="286"/>
            <ac:spMk id="2" creationId="{94509755-CF83-C913-6E74-46F1EC065C6B}"/>
          </ac:spMkLst>
        </pc:spChg>
        <pc:spChg chg="mod">
          <ac:chgData name="robert costello" userId="99f3e388c1eb34fa" providerId="LiveId" clId="{35940AF3-3362-484C-A7E1-FD0766204017}" dt="2023-12-04T08:19:25.993" v="824" actId="20577"/>
          <ac:spMkLst>
            <pc:docMk/>
            <pc:sldMk cId="3188937057" sldId="286"/>
            <ac:spMk id="3" creationId="{4673246B-D16C-23F1-A093-8646F8183869}"/>
          </ac:spMkLst>
        </pc:spChg>
        <pc:spChg chg="add mod">
          <ac:chgData name="robert costello" userId="99f3e388c1eb34fa" providerId="LiveId" clId="{35940AF3-3362-484C-A7E1-FD0766204017}" dt="2023-12-04T08:19:00.184" v="817" actId="14100"/>
          <ac:spMkLst>
            <pc:docMk/>
            <pc:sldMk cId="3188937057" sldId="286"/>
            <ac:spMk id="5" creationId="{3AA806B7-9BB6-1125-5F34-112B86CF95CA}"/>
          </ac:spMkLst>
        </pc:spChg>
        <pc:spChg chg="add del mod">
          <ac:chgData name="robert costello" userId="99f3e388c1eb34fa" providerId="LiveId" clId="{35940AF3-3362-484C-A7E1-FD0766204017}" dt="2023-12-04T08:19:38.909" v="826" actId="21"/>
          <ac:spMkLst>
            <pc:docMk/>
            <pc:sldMk cId="3188937057" sldId="286"/>
            <ac:spMk id="7" creationId="{92688AA0-32CF-3E75-44F7-A2E6A30EF7BB}"/>
          </ac:spMkLst>
        </pc:spChg>
        <pc:spChg chg="add">
          <ac:chgData name="robert costello" userId="99f3e388c1eb34fa" providerId="LiveId" clId="{35940AF3-3362-484C-A7E1-FD0766204017}" dt="2023-12-04T08:18:19.871" v="809" actId="26606"/>
          <ac:spMkLst>
            <pc:docMk/>
            <pc:sldMk cId="3188937057" sldId="286"/>
            <ac:spMk id="2055" creationId="{4FAE1107-CEC3-4041-8BAA-CDB6F6759B35}"/>
          </ac:spMkLst>
        </pc:spChg>
        <pc:picChg chg="add mod">
          <ac:chgData name="robert costello" userId="99f3e388c1eb34fa" providerId="LiveId" clId="{35940AF3-3362-484C-A7E1-FD0766204017}" dt="2023-12-04T08:18:54.389" v="815" actId="14100"/>
          <ac:picMkLst>
            <pc:docMk/>
            <pc:sldMk cId="3188937057" sldId="286"/>
            <ac:picMk id="2050" creationId="{5DF59D24-6EAB-E69F-D9AF-E33D0336DD65}"/>
          </ac:picMkLst>
        </pc:picChg>
        <pc:cxnChg chg="add">
          <ac:chgData name="robert costello" userId="99f3e388c1eb34fa" providerId="LiveId" clId="{35940AF3-3362-484C-A7E1-FD0766204017}" dt="2023-12-04T08:18:19.871" v="809" actId="26606"/>
          <ac:cxnSpMkLst>
            <pc:docMk/>
            <pc:sldMk cId="3188937057" sldId="286"/>
            <ac:cxnSpMk id="2057" creationId="{1AEA88FB-F5DD-45CE-AAE1-7B33D0ABDD25}"/>
          </ac:cxnSpMkLst>
        </pc:cxnChg>
      </pc:sldChg>
      <pc:sldChg chg="addSp delSp modSp add mod">
        <pc:chgData name="robert costello" userId="99f3e388c1eb34fa" providerId="LiveId" clId="{35940AF3-3362-484C-A7E1-FD0766204017}" dt="2023-12-04T08:20:29.714" v="834" actId="1076"/>
        <pc:sldMkLst>
          <pc:docMk/>
          <pc:sldMk cId="2279353694" sldId="287"/>
        </pc:sldMkLst>
        <pc:spChg chg="del">
          <ac:chgData name="robert costello" userId="99f3e388c1eb34fa" providerId="LiveId" clId="{35940AF3-3362-484C-A7E1-FD0766204017}" dt="2023-12-04T08:19:52.027" v="829" actId="478"/>
          <ac:spMkLst>
            <pc:docMk/>
            <pc:sldMk cId="2279353694" sldId="287"/>
            <ac:spMk id="3" creationId="{4673246B-D16C-23F1-A093-8646F8183869}"/>
          </ac:spMkLst>
        </pc:spChg>
        <pc:spChg chg="add mod">
          <ac:chgData name="robert costello" userId="99f3e388c1eb34fa" providerId="LiveId" clId="{35940AF3-3362-484C-A7E1-FD0766204017}" dt="2023-12-04T08:20:03.406" v="832" actId="1076"/>
          <ac:spMkLst>
            <pc:docMk/>
            <pc:sldMk cId="2279353694" sldId="287"/>
            <ac:spMk id="4" creationId="{BBDFD974-2F7D-EF9E-0D38-5A6EB5E6191B}"/>
          </ac:spMkLst>
        </pc:spChg>
        <pc:spChg chg="add mod">
          <ac:chgData name="robert costello" userId="99f3e388c1eb34fa" providerId="LiveId" clId="{35940AF3-3362-484C-A7E1-FD0766204017}" dt="2023-12-04T08:20:29.714" v="834" actId="1076"/>
          <ac:spMkLst>
            <pc:docMk/>
            <pc:sldMk cId="2279353694" sldId="287"/>
            <ac:spMk id="6" creationId="{DC969AC6-9B18-9F42-7355-B85958FE8103}"/>
          </ac:spMkLst>
        </pc:spChg>
        <pc:picChg chg="add mod">
          <ac:chgData name="robert costello" userId="99f3e388c1eb34fa" providerId="LiveId" clId="{35940AF3-3362-484C-A7E1-FD0766204017}" dt="2023-12-04T08:20:00.374" v="831" actId="1076"/>
          <ac:picMkLst>
            <pc:docMk/>
            <pc:sldMk cId="2279353694" sldId="287"/>
            <ac:picMk id="3074" creationId="{219E27E9-8BC3-BF73-D4C0-32B36AE604F4}"/>
          </ac:picMkLst>
        </pc:picChg>
      </pc:sldChg>
      <pc:sldChg chg="addSp modSp add mod">
        <pc:chgData name="robert costello" userId="99f3e388c1eb34fa" providerId="LiveId" clId="{35940AF3-3362-484C-A7E1-FD0766204017}" dt="2023-12-04T08:22:40.668" v="867" actId="27636"/>
        <pc:sldMkLst>
          <pc:docMk/>
          <pc:sldMk cId="94714272" sldId="288"/>
        </pc:sldMkLst>
        <pc:spChg chg="mod">
          <ac:chgData name="robert costello" userId="99f3e388c1eb34fa" providerId="LiveId" clId="{35940AF3-3362-484C-A7E1-FD0766204017}" dt="2023-12-04T08:21:07.047" v="839" actId="1076"/>
          <ac:spMkLst>
            <pc:docMk/>
            <pc:sldMk cId="94714272" sldId="288"/>
            <ac:spMk id="2" creationId="{94509755-CF83-C913-6E74-46F1EC065C6B}"/>
          </ac:spMkLst>
        </pc:spChg>
        <pc:spChg chg="mod">
          <ac:chgData name="robert costello" userId="99f3e388c1eb34fa" providerId="LiveId" clId="{35940AF3-3362-484C-A7E1-FD0766204017}" dt="2023-12-04T08:22:40.668" v="867" actId="27636"/>
          <ac:spMkLst>
            <pc:docMk/>
            <pc:sldMk cId="94714272" sldId="288"/>
            <ac:spMk id="3" creationId="{4673246B-D16C-23F1-A093-8646F8183869}"/>
          </ac:spMkLst>
        </pc:spChg>
        <pc:picChg chg="add mod">
          <ac:chgData name="robert costello" userId="99f3e388c1eb34fa" providerId="LiveId" clId="{35940AF3-3362-484C-A7E1-FD0766204017}" dt="2023-12-04T08:21:44.270" v="848" actId="1076"/>
          <ac:picMkLst>
            <pc:docMk/>
            <pc:sldMk cId="94714272" sldId="288"/>
            <ac:picMk id="4098" creationId="{68688AEE-2DAF-77EC-0632-F7614DEFEF6A}"/>
          </ac:picMkLst>
        </pc:picChg>
      </pc:sldChg>
      <pc:sldChg chg="modSp new mod">
        <pc:chgData name="robert costello" userId="99f3e388c1eb34fa" providerId="LiveId" clId="{35940AF3-3362-484C-A7E1-FD0766204017}" dt="2023-12-04T08:24:20.577" v="915" actId="1076"/>
        <pc:sldMkLst>
          <pc:docMk/>
          <pc:sldMk cId="497963475" sldId="289"/>
        </pc:sldMkLst>
        <pc:spChg chg="mod">
          <ac:chgData name="robert costello" userId="99f3e388c1eb34fa" providerId="LiveId" clId="{35940AF3-3362-484C-A7E1-FD0766204017}" dt="2023-12-04T08:23:33.824" v="905" actId="1076"/>
          <ac:spMkLst>
            <pc:docMk/>
            <pc:sldMk cId="497963475" sldId="289"/>
            <ac:spMk id="2" creationId="{30EDA7F4-CE86-2707-388F-B05883919732}"/>
          </ac:spMkLst>
        </pc:spChg>
        <pc:spChg chg="mod">
          <ac:chgData name="robert costello" userId="99f3e388c1eb34fa" providerId="LiveId" clId="{35940AF3-3362-484C-A7E1-FD0766204017}" dt="2023-12-04T08:24:20.577" v="915" actId="1076"/>
          <ac:spMkLst>
            <pc:docMk/>
            <pc:sldMk cId="497963475" sldId="289"/>
            <ac:spMk id="3" creationId="{52902E0F-27DC-D748-BEB0-7636060170EB}"/>
          </ac:spMkLst>
        </pc:spChg>
      </pc:sldChg>
      <pc:sldChg chg="modSp new mod">
        <pc:chgData name="robert costello" userId="99f3e388c1eb34fa" providerId="LiveId" clId="{35940AF3-3362-484C-A7E1-FD0766204017}" dt="2023-12-04T09:02:30.487" v="929" actId="1076"/>
        <pc:sldMkLst>
          <pc:docMk/>
          <pc:sldMk cId="3287251631" sldId="290"/>
        </pc:sldMkLst>
        <pc:spChg chg="mod">
          <ac:chgData name="robert costello" userId="99f3e388c1eb34fa" providerId="LiveId" clId="{35940AF3-3362-484C-A7E1-FD0766204017}" dt="2023-12-04T09:02:30.487" v="929" actId="1076"/>
          <ac:spMkLst>
            <pc:docMk/>
            <pc:sldMk cId="3287251631" sldId="290"/>
            <ac:spMk id="2" creationId="{13864C9D-228A-EBD2-981E-0E5E1B8D31B1}"/>
          </ac:spMkLst>
        </pc:spChg>
        <pc:spChg chg="mod">
          <ac:chgData name="robert costello" userId="99f3e388c1eb34fa" providerId="LiveId" clId="{35940AF3-3362-484C-A7E1-FD0766204017}" dt="2023-12-04T09:02:25.330" v="928"/>
          <ac:spMkLst>
            <pc:docMk/>
            <pc:sldMk cId="3287251631" sldId="290"/>
            <ac:spMk id="3" creationId="{9EE67131-C0B0-672E-FF72-1620CB364C64}"/>
          </ac:spMkLst>
        </pc:spChg>
      </pc:sldChg>
      <pc:sldChg chg="modSp add mod">
        <pc:chgData name="robert costello" userId="99f3e388c1eb34fa" providerId="LiveId" clId="{35940AF3-3362-484C-A7E1-FD0766204017}" dt="2023-12-04T09:03:13.349" v="934" actId="14100"/>
        <pc:sldMkLst>
          <pc:docMk/>
          <pc:sldMk cId="4248590371" sldId="291"/>
        </pc:sldMkLst>
        <pc:spChg chg="mod">
          <ac:chgData name="robert costello" userId="99f3e388c1eb34fa" providerId="LiveId" clId="{35940AF3-3362-484C-A7E1-FD0766204017}" dt="2023-12-04T09:03:13.349" v="934" actId="14100"/>
          <ac:spMkLst>
            <pc:docMk/>
            <pc:sldMk cId="4248590371" sldId="291"/>
            <ac:spMk id="3" creationId="{9EE67131-C0B0-672E-FF72-1620CB364C64}"/>
          </ac:spMkLst>
        </pc:spChg>
      </pc:sldChg>
      <pc:sldChg chg="modSp add mod">
        <pc:chgData name="robert costello" userId="99f3e388c1eb34fa" providerId="LiveId" clId="{35940AF3-3362-484C-A7E1-FD0766204017}" dt="2023-12-04T09:03:51.855" v="945" actId="6549"/>
        <pc:sldMkLst>
          <pc:docMk/>
          <pc:sldMk cId="2685359813" sldId="292"/>
        </pc:sldMkLst>
        <pc:spChg chg="mod">
          <ac:chgData name="robert costello" userId="99f3e388c1eb34fa" providerId="LiveId" clId="{35940AF3-3362-484C-A7E1-FD0766204017}" dt="2023-12-04T09:03:51.855" v="945" actId="6549"/>
          <ac:spMkLst>
            <pc:docMk/>
            <pc:sldMk cId="2685359813" sldId="292"/>
            <ac:spMk id="3" creationId="{9EE67131-C0B0-672E-FF72-1620CB364C64}"/>
          </ac:spMkLst>
        </pc:spChg>
      </pc:sldChg>
      <pc:sldChg chg="modSp add mod">
        <pc:chgData name="robert costello" userId="99f3e388c1eb34fa" providerId="LiveId" clId="{35940AF3-3362-484C-A7E1-FD0766204017}" dt="2023-12-04T09:04:43.480" v="955" actId="6549"/>
        <pc:sldMkLst>
          <pc:docMk/>
          <pc:sldMk cId="1289547301" sldId="293"/>
        </pc:sldMkLst>
        <pc:spChg chg="mod">
          <ac:chgData name="robert costello" userId="99f3e388c1eb34fa" providerId="LiveId" clId="{35940AF3-3362-484C-A7E1-FD0766204017}" dt="2023-12-04T09:04:27.069" v="951" actId="1076"/>
          <ac:spMkLst>
            <pc:docMk/>
            <pc:sldMk cId="1289547301" sldId="293"/>
            <ac:spMk id="2" creationId="{13864C9D-228A-EBD2-981E-0E5E1B8D31B1}"/>
          </ac:spMkLst>
        </pc:spChg>
        <pc:spChg chg="mod">
          <ac:chgData name="robert costello" userId="99f3e388c1eb34fa" providerId="LiveId" clId="{35940AF3-3362-484C-A7E1-FD0766204017}" dt="2023-12-04T09:04:43.480" v="955" actId="6549"/>
          <ac:spMkLst>
            <pc:docMk/>
            <pc:sldMk cId="1289547301" sldId="293"/>
            <ac:spMk id="3" creationId="{9EE67131-C0B0-672E-FF72-1620CB364C64}"/>
          </ac:spMkLst>
        </pc:spChg>
      </pc:sldChg>
      <pc:sldChg chg="modSp add mod">
        <pc:chgData name="robert costello" userId="99f3e388c1eb34fa" providerId="LiveId" clId="{35940AF3-3362-484C-A7E1-FD0766204017}" dt="2023-12-04T09:05:18.552" v="961" actId="6549"/>
        <pc:sldMkLst>
          <pc:docMk/>
          <pc:sldMk cId="3863765197" sldId="294"/>
        </pc:sldMkLst>
        <pc:spChg chg="mod">
          <ac:chgData name="robert costello" userId="99f3e388c1eb34fa" providerId="LiveId" clId="{35940AF3-3362-484C-A7E1-FD0766204017}" dt="2023-12-04T09:05:18.552" v="961" actId="6549"/>
          <ac:spMkLst>
            <pc:docMk/>
            <pc:sldMk cId="3863765197" sldId="294"/>
            <ac:spMk id="3" creationId="{9EE67131-C0B0-672E-FF72-1620CB364C64}"/>
          </ac:spMkLst>
        </pc:spChg>
      </pc:sldChg>
      <pc:sldChg chg="addSp delSp modSp add mod">
        <pc:chgData name="robert costello" userId="99f3e388c1eb34fa" providerId="LiveId" clId="{35940AF3-3362-484C-A7E1-FD0766204017}" dt="2023-12-14T14:35:11.081" v="1014" actId="1076"/>
        <pc:sldMkLst>
          <pc:docMk/>
          <pc:sldMk cId="4154702131" sldId="295"/>
        </pc:sldMkLst>
        <pc:spChg chg="del">
          <ac:chgData name="robert costello" userId="99f3e388c1eb34fa" providerId="LiveId" clId="{35940AF3-3362-484C-A7E1-FD0766204017}" dt="2023-12-04T09:05:29.677" v="963" actId="478"/>
          <ac:spMkLst>
            <pc:docMk/>
            <pc:sldMk cId="4154702131" sldId="295"/>
            <ac:spMk id="3" creationId="{9EE67131-C0B0-672E-FF72-1620CB364C64}"/>
          </ac:spMkLst>
        </pc:spChg>
        <pc:spChg chg="add del mod">
          <ac:chgData name="robert costello" userId="99f3e388c1eb34fa" providerId="LiveId" clId="{35940AF3-3362-484C-A7E1-FD0766204017}" dt="2023-12-04T09:05:31.052" v="964" actId="478"/>
          <ac:spMkLst>
            <pc:docMk/>
            <pc:sldMk cId="4154702131" sldId="295"/>
            <ac:spMk id="5" creationId="{DE38C072-5120-9C55-8908-6BFAD5DAE447}"/>
          </ac:spMkLst>
        </pc:spChg>
        <pc:picChg chg="add mod">
          <ac:chgData name="robert costello" userId="99f3e388c1eb34fa" providerId="LiveId" clId="{35940AF3-3362-484C-A7E1-FD0766204017}" dt="2023-12-14T14:35:11.081" v="1014" actId="1076"/>
          <ac:picMkLst>
            <pc:docMk/>
            <pc:sldMk cId="4154702131" sldId="295"/>
            <ac:picMk id="5122" creationId="{18A95B1F-A786-3B23-3A4E-C3443D4CD1D2}"/>
          </ac:picMkLst>
        </pc:picChg>
      </pc:sldChg>
      <pc:sldChg chg="modSp new mod">
        <pc:chgData name="robert costello" userId="99f3e388c1eb34fa" providerId="LiveId" clId="{35940AF3-3362-484C-A7E1-FD0766204017}" dt="2023-12-04T09:06:23.869" v="970" actId="122"/>
        <pc:sldMkLst>
          <pc:docMk/>
          <pc:sldMk cId="3543969421" sldId="296"/>
        </pc:sldMkLst>
        <pc:spChg chg="mod">
          <ac:chgData name="robert costello" userId="99f3e388c1eb34fa" providerId="LiveId" clId="{35940AF3-3362-484C-A7E1-FD0766204017}" dt="2023-12-04T09:06:23.869" v="970" actId="122"/>
          <ac:spMkLst>
            <pc:docMk/>
            <pc:sldMk cId="3543969421" sldId="296"/>
            <ac:spMk id="2" creationId="{7CF4D774-BBB1-D93C-736D-1C55BB66C2A8}"/>
          </ac:spMkLst>
        </pc:spChg>
        <pc:spChg chg="mod">
          <ac:chgData name="robert costello" userId="99f3e388c1eb34fa" providerId="LiveId" clId="{35940AF3-3362-484C-A7E1-FD0766204017}" dt="2023-12-04T09:06:09.848" v="968" actId="6549"/>
          <ac:spMkLst>
            <pc:docMk/>
            <pc:sldMk cId="3543969421" sldId="296"/>
            <ac:spMk id="3" creationId="{61DC008C-85EF-2143-6E5C-57310C0CD0F7}"/>
          </ac:spMkLst>
        </pc:spChg>
      </pc:sldChg>
      <pc:sldChg chg="delSp modSp new mod">
        <pc:chgData name="robert costello" userId="99f3e388c1eb34fa" providerId="LiveId" clId="{35940AF3-3362-484C-A7E1-FD0766204017}" dt="2023-12-04T09:07:24.871" v="976" actId="1076"/>
        <pc:sldMkLst>
          <pc:docMk/>
          <pc:sldMk cId="2792925521" sldId="297"/>
        </pc:sldMkLst>
        <pc:spChg chg="mod">
          <ac:chgData name="robert costello" userId="99f3e388c1eb34fa" providerId="LiveId" clId="{35940AF3-3362-484C-A7E1-FD0766204017}" dt="2023-12-04T09:07:24.871" v="976" actId="1076"/>
          <ac:spMkLst>
            <pc:docMk/>
            <pc:sldMk cId="2792925521" sldId="297"/>
            <ac:spMk id="2" creationId="{6F011A0E-A201-DE81-D180-0F0563DFBEBA}"/>
          </ac:spMkLst>
        </pc:spChg>
        <pc:spChg chg="del">
          <ac:chgData name="robert costello" userId="99f3e388c1eb34fa" providerId="LiveId" clId="{35940AF3-3362-484C-A7E1-FD0766204017}" dt="2023-12-04T09:07:22.347" v="975" actId="478"/>
          <ac:spMkLst>
            <pc:docMk/>
            <pc:sldMk cId="2792925521" sldId="297"/>
            <ac:spMk id="3" creationId="{4BAE3031-5AEF-200D-156C-FE985B99B4DA}"/>
          </ac:spMkLst>
        </pc:spChg>
      </pc:sldChg>
      <pc:sldChg chg="modSp new mod">
        <pc:chgData name="robert costello" userId="99f3e388c1eb34fa" providerId="LiveId" clId="{35940AF3-3362-484C-A7E1-FD0766204017}" dt="2023-12-04T09:18:30.832" v="1000" actId="6549"/>
        <pc:sldMkLst>
          <pc:docMk/>
          <pc:sldMk cId="2876598350" sldId="298"/>
        </pc:sldMkLst>
        <pc:spChg chg="mod">
          <ac:chgData name="robert costello" userId="99f3e388c1eb34fa" providerId="LiveId" clId="{35940AF3-3362-484C-A7E1-FD0766204017}" dt="2023-12-04T09:07:41.877" v="982" actId="122"/>
          <ac:spMkLst>
            <pc:docMk/>
            <pc:sldMk cId="2876598350" sldId="298"/>
            <ac:spMk id="2" creationId="{9888601C-DB19-4963-6605-933DAA2A77C9}"/>
          </ac:spMkLst>
        </pc:spChg>
        <pc:spChg chg="mod">
          <ac:chgData name="robert costello" userId="99f3e388c1eb34fa" providerId="LiveId" clId="{35940AF3-3362-484C-A7E1-FD0766204017}" dt="2023-12-04T09:18:30.832" v="1000" actId="6549"/>
          <ac:spMkLst>
            <pc:docMk/>
            <pc:sldMk cId="2876598350" sldId="298"/>
            <ac:spMk id="3" creationId="{86245A1C-C26B-2761-366C-4C68F39AD8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01D24-82FA-47FC-9D97-346AC0C9E7AC}" type="datetimeFigureOut">
              <a:rPr lang="en-GB" smtClean="0"/>
              <a:t>14/12/2023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2D15-A950-4B82-AC92-736869F424EA}" type="slidenum">
              <a:rPr lang="en-GB" smtClean="0"/>
              <a:t>‹#›</a:t>
            </a:fld>
            <a:endParaRPr lang="en-GB"/>
          </a:p>
        </p:txBody>
      </p:sp>
    </p:spTree>
    <p:extLst>
      <p:ext uri="{BB962C8B-B14F-4D97-AF65-F5344CB8AC3E}">
        <p14:creationId xmlns:p14="http://schemas.microsoft.com/office/powerpoint/2010/main" val="294287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4F2D15-A950-4B82-AC92-736869F424EA}" type="slidenum">
              <a:rPr lang="en-GB" smtClean="0"/>
              <a:t>40</a:t>
            </a:fld>
            <a:endParaRPr lang="en-GB"/>
          </a:p>
        </p:txBody>
      </p:sp>
    </p:spTree>
    <p:extLst>
      <p:ext uri="{BB962C8B-B14F-4D97-AF65-F5344CB8AC3E}">
        <p14:creationId xmlns:p14="http://schemas.microsoft.com/office/powerpoint/2010/main" val="246457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833C264-898C-432C-9025-D89F79FFCADF}"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877021-1B8F-4237-AA93-5B02F78D75C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28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3C264-898C-432C-9025-D89F79FFCADF}"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29898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3C264-898C-432C-9025-D89F79FFCADF}"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877021-1B8F-4237-AA93-5B02F78D75CB}"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43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3C264-898C-432C-9025-D89F79FFCADF}"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2095933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33C264-898C-432C-9025-D89F79FFCADF}" type="datetimeFigureOut">
              <a:rPr lang="en-GB" smtClean="0"/>
              <a:t>14/12/2023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877021-1B8F-4237-AA93-5B02F78D75C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360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33C264-898C-432C-9025-D89F79FFCADF}"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290841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3C264-898C-432C-9025-D89F79FFCADF}" type="datetimeFigureOut">
              <a:rPr lang="en-GB" smtClean="0"/>
              <a:t>14/12/2023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3618575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33C264-898C-432C-9025-D89F79FFCADF}" type="datetimeFigureOut">
              <a:rPr lang="en-GB" smtClean="0"/>
              <a:t>14/12/2023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28812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33C264-898C-432C-9025-D89F79FFCADF}" type="datetimeFigureOut">
              <a:rPr lang="en-GB" smtClean="0"/>
              <a:t>14/12/2023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1286903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33C264-898C-432C-9025-D89F79FFCADF}"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877021-1B8F-4237-AA93-5B02F78D75CB}" type="slidenum">
              <a:rPr lang="en-GB" smtClean="0"/>
              <a:t>‹#›</a:t>
            </a:fld>
            <a:endParaRPr lang="en-GB"/>
          </a:p>
        </p:txBody>
      </p:sp>
    </p:spTree>
    <p:extLst>
      <p:ext uri="{BB962C8B-B14F-4D97-AF65-F5344CB8AC3E}">
        <p14:creationId xmlns:p14="http://schemas.microsoft.com/office/powerpoint/2010/main" val="257666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3C264-898C-432C-9025-D89F79FFCADF}" type="datetimeFigureOut">
              <a:rPr lang="en-GB" smtClean="0"/>
              <a:t>14/12/2023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877021-1B8F-4237-AA93-5B02F78D75C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69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833C264-898C-432C-9025-D89F79FFCADF}" type="datetimeFigureOut">
              <a:rPr lang="en-GB" smtClean="0"/>
              <a:t>14/12/2023</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877021-1B8F-4237-AA93-5B02F78D75CB}"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648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54F4C4-6F6A-A309-068F-CADB12B5F2AC}"/>
              </a:ext>
            </a:extLst>
          </p:cNvPr>
          <p:cNvPicPr>
            <a:picLocks noChangeAspect="1"/>
          </p:cNvPicPr>
          <p:nvPr/>
        </p:nvPicPr>
        <p:blipFill rotWithShape="1">
          <a:blip r:embed="rId2">
            <a:alphaModFix amt="45000"/>
          </a:blip>
          <a:srcRect t="19623" r="-1" b="-1"/>
          <a:stretch/>
        </p:blipFill>
        <p:spPr>
          <a:xfrm>
            <a:off x="20" y="-1"/>
            <a:ext cx="12188932" cy="6858000"/>
          </a:xfrm>
          <a:prstGeom prst="rect">
            <a:avLst/>
          </a:prstGeom>
        </p:spPr>
      </p:pic>
      <p:sp>
        <p:nvSpPr>
          <p:cNvPr id="2" name="Title 1">
            <a:extLst>
              <a:ext uri="{FF2B5EF4-FFF2-40B4-BE49-F238E27FC236}">
                <a16:creationId xmlns:a16="http://schemas.microsoft.com/office/drawing/2014/main" id="{D464AEEB-8D1C-2279-0A21-5773786F1C09}"/>
              </a:ext>
            </a:extLst>
          </p:cNvPr>
          <p:cNvSpPr>
            <a:spLocks noGrp="1"/>
          </p:cNvSpPr>
          <p:nvPr>
            <p:ph type="ctrTitle"/>
          </p:nvPr>
        </p:nvSpPr>
        <p:spPr>
          <a:xfrm>
            <a:off x="643467" y="643467"/>
            <a:ext cx="7164674" cy="5571066"/>
          </a:xfrm>
        </p:spPr>
        <p:txBody>
          <a:bodyPr>
            <a:normAutofit/>
          </a:bodyPr>
          <a:lstStyle/>
          <a:p>
            <a:r>
              <a:rPr lang="en-GB" sz="6600">
                <a:solidFill>
                  <a:schemeClr val="tx1"/>
                </a:solidFill>
              </a:rPr>
              <a:t>Responsive Web Design </a:t>
            </a:r>
          </a:p>
        </p:txBody>
      </p:sp>
      <p:sp>
        <p:nvSpPr>
          <p:cNvPr id="3" name="Subtitle 2">
            <a:extLst>
              <a:ext uri="{FF2B5EF4-FFF2-40B4-BE49-F238E27FC236}">
                <a16:creationId xmlns:a16="http://schemas.microsoft.com/office/drawing/2014/main" id="{90D38F06-2E74-3029-11F8-B6444B872255}"/>
              </a:ext>
            </a:extLst>
          </p:cNvPr>
          <p:cNvSpPr>
            <a:spLocks noGrp="1"/>
          </p:cNvSpPr>
          <p:nvPr>
            <p:ph type="subTitle" idx="1"/>
          </p:nvPr>
        </p:nvSpPr>
        <p:spPr>
          <a:xfrm>
            <a:off x="8451608" y="643467"/>
            <a:ext cx="3096926" cy="5571066"/>
          </a:xfrm>
        </p:spPr>
        <p:txBody>
          <a:bodyPr>
            <a:normAutofit/>
          </a:bodyPr>
          <a:lstStyle/>
          <a:p>
            <a:endParaRPr lang="en-GB" sz="2000">
              <a:solidFill>
                <a:schemeClr val="tx1"/>
              </a:solidFill>
            </a:endParaRPr>
          </a:p>
        </p:txBody>
      </p:sp>
      <p:cxnSp>
        <p:nvCxnSpPr>
          <p:cNvPr id="11" name="Straight Connector 1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30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B4C6-5EB3-A861-F4E9-C31C53F37DA5}"/>
              </a:ext>
            </a:extLst>
          </p:cNvPr>
          <p:cNvSpPr>
            <a:spLocks noGrp="1"/>
          </p:cNvSpPr>
          <p:nvPr>
            <p:ph type="title"/>
          </p:nvPr>
        </p:nvSpPr>
        <p:spPr>
          <a:xfrm>
            <a:off x="1024128" y="585216"/>
            <a:ext cx="3133581" cy="1499616"/>
          </a:xfrm>
        </p:spPr>
        <p:txBody>
          <a:bodyPr>
            <a:normAutofit/>
          </a:bodyPr>
          <a:lstStyle/>
          <a:p>
            <a:r>
              <a:rPr lang="en-GB" sz="4000" dirty="0"/>
              <a:t>Setting the viewpoint </a:t>
            </a:r>
          </a:p>
        </p:txBody>
      </p:sp>
      <p:pic>
        <p:nvPicPr>
          <p:cNvPr id="5" name="Picture 4">
            <a:extLst>
              <a:ext uri="{FF2B5EF4-FFF2-40B4-BE49-F238E27FC236}">
                <a16:creationId xmlns:a16="http://schemas.microsoft.com/office/drawing/2014/main" id="{1720C368-2A94-867F-D69B-A278E15B9E09}"/>
              </a:ext>
            </a:extLst>
          </p:cNvPr>
          <p:cNvPicPr>
            <a:picLocks noChangeAspect="1"/>
          </p:cNvPicPr>
          <p:nvPr/>
        </p:nvPicPr>
        <p:blipFill>
          <a:blip r:embed="rId2"/>
          <a:stretch>
            <a:fillRect/>
          </a:stretch>
        </p:blipFill>
        <p:spPr>
          <a:xfrm>
            <a:off x="4943190" y="640080"/>
            <a:ext cx="7248810" cy="5577840"/>
          </a:xfrm>
          <a:prstGeom prst="rect">
            <a:avLst/>
          </a:prstGeom>
        </p:spPr>
      </p:pic>
      <p:sp>
        <p:nvSpPr>
          <p:cNvPr id="7" name="TextBox 6">
            <a:extLst>
              <a:ext uri="{FF2B5EF4-FFF2-40B4-BE49-F238E27FC236}">
                <a16:creationId xmlns:a16="http://schemas.microsoft.com/office/drawing/2014/main" id="{6F7DBD54-2B57-187B-BD97-30DFC63A75C5}"/>
              </a:ext>
            </a:extLst>
          </p:cNvPr>
          <p:cNvSpPr txBox="1"/>
          <p:nvPr/>
        </p:nvSpPr>
        <p:spPr>
          <a:xfrm>
            <a:off x="283029" y="2464845"/>
            <a:ext cx="5127171" cy="4247317"/>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Designing For The Best Experience For All Users</a:t>
            </a:r>
          </a:p>
          <a:p>
            <a:pPr algn="l"/>
            <a:r>
              <a:rPr lang="en-US" b="0" i="0" dirty="0">
                <a:solidFill>
                  <a:srgbClr val="000000"/>
                </a:solidFill>
                <a:effectLst/>
                <a:latin typeface="Verdana" panose="020B0604030504040204" pitchFamily="34" charset="0"/>
              </a:rPr>
              <a:t>Web pages can be viewed using many different devices: desktops, tablets, and phones. Your web page should look good, and be easy to use, regardless of the device.</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Web pages should not leave out information to fit smaller devices, but rather adapt its content to fit any device.</a:t>
            </a:r>
          </a:p>
          <a:p>
            <a:pPr algn="l"/>
            <a:endParaRPr lang="en-US" dirty="0">
              <a:solidFill>
                <a:srgbClr val="000000"/>
              </a:solidFill>
              <a:latin typeface="Verdana" panose="020B0604030504040204" pitchFamily="34" charset="0"/>
            </a:endParaRPr>
          </a:p>
          <a:p>
            <a:pPr algn="l"/>
            <a:r>
              <a:rPr lang="en-US" b="0" i="0" dirty="0">
                <a:solidFill>
                  <a:srgbClr val="000000"/>
                </a:solidFill>
                <a:effectLst/>
                <a:latin typeface="Verdana" panose="020B0604030504040204" pitchFamily="34" charset="0"/>
              </a:rPr>
              <a:t>It is called responsive web design when you use CSS and HTML to resize, hide, shrink, enlarge, or move the content to make it look good on any screen.</a:t>
            </a:r>
          </a:p>
        </p:txBody>
      </p:sp>
    </p:spTree>
    <p:extLst>
      <p:ext uri="{BB962C8B-B14F-4D97-AF65-F5344CB8AC3E}">
        <p14:creationId xmlns:p14="http://schemas.microsoft.com/office/powerpoint/2010/main" val="205136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175D-7F68-48BE-F551-F43502070C02}"/>
              </a:ext>
            </a:extLst>
          </p:cNvPr>
          <p:cNvSpPr>
            <a:spLocks noGrp="1"/>
          </p:cNvSpPr>
          <p:nvPr>
            <p:ph type="title"/>
          </p:nvPr>
        </p:nvSpPr>
        <p:spPr>
          <a:xfrm>
            <a:off x="1024127" y="250371"/>
            <a:ext cx="9720072" cy="865632"/>
          </a:xfrm>
        </p:spPr>
        <p:txBody>
          <a:bodyPr/>
          <a:lstStyle/>
          <a:p>
            <a:r>
              <a:rPr lang="en-GB" dirty="0"/>
              <a:t>Setting the viewpoints </a:t>
            </a:r>
          </a:p>
        </p:txBody>
      </p:sp>
      <p:sp>
        <p:nvSpPr>
          <p:cNvPr id="3" name="Content Placeholder 2">
            <a:extLst>
              <a:ext uri="{FF2B5EF4-FFF2-40B4-BE49-F238E27FC236}">
                <a16:creationId xmlns:a16="http://schemas.microsoft.com/office/drawing/2014/main" id="{8051783D-07F8-5C6F-5816-AA188ED4F87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0016573-F754-D4E6-261B-08B5BB1F8BCC}"/>
              </a:ext>
            </a:extLst>
          </p:cNvPr>
          <p:cNvPicPr>
            <a:picLocks noChangeAspect="1"/>
          </p:cNvPicPr>
          <p:nvPr/>
        </p:nvPicPr>
        <p:blipFill>
          <a:blip r:embed="rId2"/>
          <a:stretch>
            <a:fillRect/>
          </a:stretch>
        </p:blipFill>
        <p:spPr>
          <a:xfrm>
            <a:off x="653143" y="1116003"/>
            <a:ext cx="10624457" cy="5491625"/>
          </a:xfrm>
          <a:prstGeom prst="rect">
            <a:avLst/>
          </a:prstGeom>
        </p:spPr>
      </p:pic>
    </p:spTree>
    <p:extLst>
      <p:ext uri="{BB962C8B-B14F-4D97-AF65-F5344CB8AC3E}">
        <p14:creationId xmlns:p14="http://schemas.microsoft.com/office/powerpoint/2010/main" val="323235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3-2EC7-C8D8-C474-07343454E2E2}"/>
              </a:ext>
            </a:extLst>
          </p:cNvPr>
          <p:cNvSpPr>
            <a:spLocks noGrp="1"/>
          </p:cNvSpPr>
          <p:nvPr>
            <p:ph type="title"/>
          </p:nvPr>
        </p:nvSpPr>
        <p:spPr>
          <a:xfrm>
            <a:off x="1024127" y="402771"/>
            <a:ext cx="9720072" cy="735003"/>
          </a:xfrm>
        </p:spPr>
        <p:txBody>
          <a:bodyPr/>
          <a:lstStyle/>
          <a:p>
            <a:r>
              <a:rPr lang="en-GB" dirty="0"/>
              <a:t>Let’s develop Second example2.html PART A </a:t>
            </a:r>
          </a:p>
        </p:txBody>
      </p:sp>
      <p:sp>
        <p:nvSpPr>
          <p:cNvPr id="3" name="Content Placeholder 2">
            <a:extLst>
              <a:ext uri="{FF2B5EF4-FFF2-40B4-BE49-F238E27FC236}">
                <a16:creationId xmlns:a16="http://schemas.microsoft.com/office/drawing/2014/main" id="{76261091-35D7-8CDC-8ABD-2762141F281F}"/>
              </a:ext>
            </a:extLst>
          </p:cNvPr>
          <p:cNvSpPr>
            <a:spLocks noGrp="1"/>
          </p:cNvSpPr>
          <p:nvPr>
            <p:ph idx="1"/>
          </p:nvPr>
        </p:nvSpPr>
        <p:spPr>
          <a:xfrm>
            <a:off x="1024128" y="1295400"/>
            <a:ext cx="9720073" cy="5013960"/>
          </a:xfrm>
        </p:spPr>
        <p:txBody>
          <a:bodyPr>
            <a:normAutofit fontScale="47500" lnSpcReduction="20000"/>
          </a:bodyPr>
          <a:lstStyle/>
          <a:p>
            <a:pPr>
              <a:lnSpc>
                <a:spcPct val="120000"/>
              </a:lnSpc>
              <a:spcBef>
                <a:spcPts val="0"/>
              </a:spcBef>
              <a:spcAft>
                <a:spcPts val="0"/>
              </a:spcAft>
            </a:pPr>
            <a:r>
              <a:rPr lang="en-GB" dirty="0"/>
              <a:t>&lt;!DOCTYPE html&gt;</a:t>
            </a:r>
          </a:p>
          <a:p>
            <a:pPr>
              <a:lnSpc>
                <a:spcPct val="120000"/>
              </a:lnSpc>
              <a:spcBef>
                <a:spcPts val="0"/>
              </a:spcBef>
              <a:spcAft>
                <a:spcPts val="0"/>
              </a:spcAft>
            </a:pPr>
            <a:r>
              <a:rPr lang="en-GB" dirty="0"/>
              <a:t>&lt;html&gt;</a:t>
            </a:r>
          </a:p>
          <a:p>
            <a:pPr>
              <a:lnSpc>
                <a:spcPct val="120000"/>
              </a:lnSpc>
              <a:spcBef>
                <a:spcPts val="0"/>
              </a:spcBef>
              <a:spcAft>
                <a:spcPts val="0"/>
              </a:spcAft>
            </a:pPr>
            <a:r>
              <a:rPr lang="en-GB" dirty="0"/>
              <a:t>&lt;head&gt;</a:t>
            </a:r>
          </a:p>
          <a:p>
            <a:pPr>
              <a:lnSpc>
                <a:spcPct val="120000"/>
              </a:lnSpc>
              <a:spcBef>
                <a:spcPts val="0"/>
              </a:spcBef>
              <a:spcAft>
                <a:spcPts val="0"/>
              </a:spcAft>
            </a:pPr>
            <a:r>
              <a:rPr lang="en-GB" dirty="0"/>
              <a:t>&lt;meta name="viewport" content="width=device-width, initial-scale=1.0"&gt;</a:t>
            </a:r>
          </a:p>
          <a:p>
            <a:pPr>
              <a:lnSpc>
                <a:spcPct val="120000"/>
              </a:lnSpc>
              <a:spcBef>
                <a:spcPts val="0"/>
              </a:spcBef>
              <a:spcAft>
                <a:spcPts val="0"/>
              </a:spcAft>
            </a:pPr>
            <a:r>
              <a:rPr lang="en-GB" dirty="0"/>
              <a:t>&lt;style&gt;</a:t>
            </a:r>
          </a:p>
          <a:p>
            <a:pPr>
              <a:lnSpc>
                <a:spcPct val="120000"/>
              </a:lnSpc>
              <a:spcBef>
                <a:spcPts val="0"/>
              </a:spcBef>
              <a:spcAft>
                <a:spcPts val="0"/>
              </a:spcAft>
            </a:pPr>
            <a:r>
              <a:rPr lang="en-GB" dirty="0"/>
              <a:t>* {</a:t>
            </a:r>
          </a:p>
          <a:p>
            <a:pPr>
              <a:lnSpc>
                <a:spcPct val="120000"/>
              </a:lnSpc>
              <a:spcBef>
                <a:spcPts val="0"/>
              </a:spcBef>
              <a:spcAft>
                <a:spcPts val="0"/>
              </a:spcAft>
            </a:pPr>
            <a:r>
              <a:rPr lang="en-GB" dirty="0"/>
              <a:t>  box-sizing: border-box;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.row::after {</a:t>
            </a:r>
          </a:p>
          <a:p>
            <a:pPr>
              <a:lnSpc>
                <a:spcPct val="120000"/>
              </a:lnSpc>
              <a:spcBef>
                <a:spcPts val="0"/>
              </a:spcBef>
              <a:spcAft>
                <a:spcPts val="0"/>
              </a:spcAft>
            </a:pPr>
            <a:r>
              <a:rPr lang="en-GB" dirty="0"/>
              <a:t>  content: "";</a:t>
            </a:r>
          </a:p>
          <a:p>
            <a:pPr>
              <a:lnSpc>
                <a:spcPct val="120000"/>
              </a:lnSpc>
              <a:spcBef>
                <a:spcPts val="0"/>
              </a:spcBef>
              <a:spcAft>
                <a:spcPts val="0"/>
              </a:spcAft>
            </a:pPr>
            <a:r>
              <a:rPr lang="en-GB" dirty="0"/>
              <a:t>  clear: both;</a:t>
            </a:r>
          </a:p>
          <a:p>
            <a:pPr>
              <a:lnSpc>
                <a:spcPct val="120000"/>
              </a:lnSpc>
              <a:spcBef>
                <a:spcPts val="0"/>
              </a:spcBef>
              <a:spcAft>
                <a:spcPts val="0"/>
              </a:spcAft>
            </a:pPr>
            <a:r>
              <a:rPr lang="en-GB" dirty="0"/>
              <a:t>  display: table;</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[class*="col-"] {</a:t>
            </a:r>
          </a:p>
          <a:p>
            <a:pPr>
              <a:lnSpc>
                <a:spcPct val="120000"/>
              </a:lnSpc>
              <a:spcBef>
                <a:spcPts val="0"/>
              </a:spcBef>
              <a:spcAft>
                <a:spcPts val="0"/>
              </a:spcAft>
            </a:pPr>
            <a:r>
              <a:rPr lang="en-GB" dirty="0"/>
              <a:t>  float: left;</a:t>
            </a:r>
          </a:p>
          <a:p>
            <a:pPr>
              <a:lnSpc>
                <a:spcPct val="120000"/>
              </a:lnSpc>
              <a:spcBef>
                <a:spcPts val="0"/>
              </a:spcBef>
              <a:spcAft>
                <a:spcPts val="0"/>
              </a:spcAft>
            </a:pPr>
            <a:r>
              <a:rPr lang="en-GB" dirty="0"/>
              <a:t>  padding: 15px;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html {</a:t>
            </a:r>
          </a:p>
          <a:p>
            <a:pPr>
              <a:lnSpc>
                <a:spcPct val="120000"/>
              </a:lnSpc>
              <a:spcBef>
                <a:spcPts val="0"/>
              </a:spcBef>
              <a:spcAft>
                <a:spcPts val="0"/>
              </a:spcAft>
            </a:pPr>
            <a:r>
              <a:rPr lang="en-GB" dirty="0"/>
              <a:t>  font-family: "Lucida Sans", sans-serif;</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.header {</a:t>
            </a:r>
          </a:p>
          <a:p>
            <a:pPr>
              <a:lnSpc>
                <a:spcPct val="120000"/>
              </a:lnSpc>
              <a:spcBef>
                <a:spcPts val="0"/>
              </a:spcBef>
              <a:spcAft>
                <a:spcPts val="0"/>
              </a:spcAft>
            </a:pPr>
            <a:r>
              <a:rPr lang="en-GB" dirty="0"/>
              <a:t>  background-</a:t>
            </a:r>
            <a:r>
              <a:rPr lang="en-GB" dirty="0" err="1"/>
              <a:t>color</a:t>
            </a:r>
            <a:r>
              <a:rPr lang="en-GB" dirty="0"/>
              <a:t>: #9933cc;</a:t>
            </a:r>
          </a:p>
          <a:p>
            <a:pPr>
              <a:lnSpc>
                <a:spcPct val="120000"/>
              </a:lnSpc>
              <a:spcBef>
                <a:spcPts val="0"/>
              </a:spcBef>
              <a:spcAft>
                <a:spcPts val="0"/>
              </a:spcAft>
            </a:pPr>
            <a:r>
              <a:rPr lang="en-GB" dirty="0"/>
              <a:t>  </a:t>
            </a:r>
            <a:r>
              <a:rPr lang="en-GB" dirty="0" err="1"/>
              <a:t>color</a:t>
            </a:r>
            <a:r>
              <a:rPr lang="en-GB" dirty="0"/>
              <a:t>: #ffffff;</a:t>
            </a:r>
          </a:p>
          <a:p>
            <a:pPr>
              <a:lnSpc>
                <a:spcPct val="120000"/>
              </a:lnSpc>
              <a:spcBef>
                <a:spcPts val="0"/>
              </a:spcBef>
              <a:spcAft>
                <a:spcPts val="0"/>
              </a:spcAft>
            </a:pPr>
            <a:r>
              <a:rPr lang="en-GB" dirty="0"/>
              <a:t>  padding: 15px;</a:t>
            </a:r>
          </a:p>
          <a:p>
            <a:pPr>
              <a:lnSpc>
                <a:spcPct val="120000"/>
              </a:lnSpc>
              <a:spcBef>
                <a:spcPts val="0"/>
              </a:spcBef>
              <a:spcAft>
                <a:spcPts val="0"/>
              </a:spcAft>
            </a:pPr>
            <a:r>
              <a:rPr lang="en-GB" dirty="0"/>
              <a:t>}</a:t>
            </a:r>
          </a:p>
        </p:txBody>
      </p:sp>
    </p:spTree>
    <p:extLst>
      <p:ext uri="{BB962C8B-B14F-4D97-AF65-F5344CB8AC3E}">
        <p14:creationId xmlns:p14="http://schemas.microsoft.com/office/powerpoint/2010/main" val="400143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3-2EC7-C8D8-C474-07343454E2E2}"/>
              </a:ext>
            </a:extLst>
          </p:cNvPr>
          <p:cNvSpPr>
            <a:spLocks noGrp="1"/>
          </p:cNvSpPr>
          <p:nvPr>
            <p:ph type="title"/>
          </p:nvPr>
        </p:nvSpPr>
        <p:spPr>
          <a:xfrm>
            <a:off x="1024127" y="402771"/>
            <a:ext cx="9720072" cy="735003"/>
          </a:xfrm>
        </p:spPr>
        <p:txBody>
          <a:bodyPr/>
          <a:lstStyle/>
          <a:p>
            <a:r>
              <a:rPr lang="en-GB" dirty="0"/>
              <a:t>Let’s develop Second example2.html PART B </a:t>
            </a:r>
          </a:p>
        </p:txBody>
      </p:sp>
      <p:sp>
        <p:nvSpPr>
          <p:cNvPr id="3" name="Content Placeholder 2">
            <a:extLst>
              <a:ext uri="{FF2B5EF4-FFF2-40B4-BE49-F238E27FC236}">
                <a16:creationId xmlns:a16="http://schemas.microsoft.com/office/drawing/2014/main" id="{76261091-35D7-8CDC-8ABD-2762141F281F}"/>
              </a:ext>
            </a:extLst>
          </p:cNvPr>
          <p:cNvSpPr>
            <a:spLocks noGrp="1"/>
          </p:cNvSpPr>
          <p:nvPr>
            <p:ph idx="1"/>
          </p:nvPr>
        </p:nvSpPr>
        <p:spPr>
          <a:xfrm>
            <a:off x="1024128" y="1295400"/>
            <a:ext cx="9720073" cy="5013960"/>
          </a:xfrm>
        </p:spPr>
        <p:txBody>
          <a:bodyPr>
            <a:normAutofit fontScale="32500" lnSpcReduction="20000"/>
          </a:bodyPr>
          <a:lstStyle/>
          <a:p>
            <a:pPr>
              <a:lnSpc>
                <a:spcPct val="120000"/>
              </a:lnSpc>
              <a:spcBef>
                <a:spcPts val="0"/>
              </a:spcBef>
              <a:spcAft>
                <a:spcPts val="0"/>
              </a:spcAft>
            </a:pPr>
            <a:r>
              <a:rPr lang="en-GB" dirty="0"/>
              <a:t>.menu </a:t>
            </a:r>
            <a:r>
              <a:rPr lang="en-GB" dirty="0" err="1"/>
              <a:t>ul</a:t>
            </a:r>
            <a:r>
              <a:rPr lang="en-GB" dirty="0"/>
              <a:t> {</a:t>
            </a:r>
          </a:p>
          <a:p>
            <a:pPr>
              <a:lnSpc>
                <a:spcPct val="120000"/>
              </a:lnSpc>
              <a:spcBef>
                <a:spcPts val="0"/>
              </a:spcBef>
              <a:spcAft>
                <a:spcPts val="0"/>
              </a:spcAft>
            </a:pPr>
            <a:r>
              <a:rPr lang="en-GB" dirty="0"/>
              <a:t>  list-style-type: none;</a:t>
            </a:r>
          </a:p>
          <a:p>
            <a:pPr>
              <a:lnSpc>
                <a:spcPct val="120000"/>
              </a:lnSpc>
              <a:spcBef>
                <a:spcPts val="0"/>
              </a:spcBef>
              <a:spcAft>
                <a:spcPts val="0"/>
              </a:spcAft>
            </a:pPr>
            <a:r>
              <a:rPr lang="en-GB" dirty="0"/>
              <a:t>  margin: 0;</a:t>
            </a:r>
          </a:p>
          <a:p>
            <a:pPr>
              <a:lnSpc>
                <a:spcPct val="120000"/>
              </a:lnSpc>
              <a:spcBef>
                <a:spcPts val="0"/>
              </a:spcBef>
              <a:spcAft>
                <a:spcPts val="0"/>
              </a:spcAft>
            </a:pPr>
            <a:r>
              <a:rPr lang="en-GB" dirty="0"/>
              <a:t>  padding: 0;</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.menu li {</a:t>
            </a:r>
          </a:p>
          <a:p>
            <a:pPr>
              <a:lnSpc>
                <a:spcPct val="120000"/>
              </a:lnSpc>
              <a:spcBef>
                <a:spcPts val="0"/>
              </a:spcBef>
              <a:spcAft>
                <a:spcPts val="0"/>
              </a:spcAft>
            </a:pPr>
            <a:r>
              <a:rPr lang="en-GB" dirty="0"/>
              <a:t>  padding: 8px;</a:t>
            </a:r>
          </a:p>
          <a:p>
            <a:pPr>
              <a:lnSpc>
                <a:spcPct val="120000"/>
              </a:lnSpc>
              <a:spcBef>
                <a:spcPts val="0"/>
              </a:spcBef>
              <a:spcAft>
                <a:spcPts val="0"/>
              </a:spcAft>
            </a:pPr>
            <a:r>
              <a:rPr lang="en-GB" dirty="0"/>
              <a:t>  margin-bottom: 7px;</a:t>
            </a:r>
          </a:p>
          <a:p>
            <a:pPr>
              <a:lnSpc>
                <a:spcPct val="120000"/>
              </a:lnSpc>
              <a:spcBef>
                <a:spcPts val="0"/>
              </a:spcBef>
              <a:spcAft>
                <a:spcPts val="0"/>
              </a:spcAft>
            </a:pPr>
            <a:r>
              <a:rPr lang="en-GB" dirty="0"/>
              <a:t>  background-</a:t>
            </a:r>
            <a:r>
              <a:rPr lang="en-GB" dirty="0" err="1"/>
              <a:t>color</a:t>
            </a:r>
            <a:r>
              <a:rPr lang="en-GB" dirty="0"/>
              <a:t>: #33b5e5;</a:t>
            </a:r>
          </a:p>
          <a:p>
            <a:pPr>
              <a:lnSpc>
                <a:spcPct val="120000"/>
              </a:lnSpc>
              <a:spcBef>
                <a:spcPts val="0"/>
              </a:spcBef>
              <a:spcAft>
                <a:spcPts val="0"/>
              </a:spcAft>
            </a:pPr>
            <a:r>
              <a:rPr lang="en-GB" dirty="0"/>
              <a:t>  </a:t>
            </a:r>
            <a:r>
              <a:rPr lang="en-GB" dirty="0" err="1"/>
              <a:t>color</a:t>
            </a:r>
            <a:r>
              <a:rPr lang="en-GB" dirty="0"/>
              <a:t>: #ffffff;</a:t>
            </a:r>
          </a:p>
          <a:p>
            <a:pPr>
              <a:lnSpc>
                <a:spcPct val="120000"/>
              </a:lnSpc>
              <a:spcBef>
                <a:spcPts val="0"/>
              </a:spcBef>
              <a:spcAft>
                <a:spcPts val="0"/>
              </a:spcAft>
            </a:pPr>
            <a:r>
              <a:rPr lang="en-GB" dirty="0"/>
              <a:t>  box-shadow: 0 1px 3px </a:t>
            </a:r>
            <a:r>
              <a:rPr lang="en-GB" dirty="0" err="1"/>
              <a:t>rgba</a:t>
            </a:r>
            <a:r>
              <a:rPr lang="en-GB" dirty="0"/>
              <a:t>(0,0,0,0.12), 0 1px 2px </a:t>
            </a:r>
            <a:r>
              <a:rPr lang="en-GB" dirty="0" err="1"/>
              <a:t>rgba</a:t>
            </a:r>
            <a:r>
              <a:rPr lang="en-GB" dirty="0"/>
              <a:t>(0,0,0,0.24);</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.menu </a:t>
            </a:r>
            <a:r>
              <a:rPr lang="en-GB" dirty="0" err="1"/>
              <a:t>li:hover</a:t>
            </a:r>
            <a:r>
              <a:rPr lang="en-GB" dirty="0"/>
              <a:t> {</a:t>
            </a:r>
          </a:p>
          <a:p>
            <a:pPr>
              <a:lnSpc>
                <a:spcPct val="120000"/>
              </a:lnSpc>
              <a:spcBef>
                <a:spcPts val="0"/>
              </a:spcBef>
              <a:spcAft>
                <a:spcPts val="0"/>
              </a:spcAft>
            </a:pPr>
            <a:r>
              <a:rPr lang="en-GB" dirty="0"/>
              <a:t>  background-</a:t>
            </a:r>
            <a:r>
              <a:rPr lang="en-GB" dirty="0" err="1"/>
              <a:t>color</a:t>
            </a:r>
            <a:r>
              <a:rPr lang="en-GB" dirty="0"/>
              <a:t>: #0099cc;</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.aside {</a:t>
            </a:r>
          </a:p>
          <a:p>
            <a:pPr>
              <a:lnSpc>
                <a:spcPct val="120000"/>
              </a:lnSpc>
              <a:spcBef>
                <a:spcPts val="0"/>
              </a:spcBef>
              <a:spcAft>
                <a:spcPts val="0"/>
              </a:spcAft>
            </a:pPr>
            <a:r>
              <a:rPr lang="en-GB" dirty="0"/>
              <a:t>  background-</a:t>
            </a:r>
            <a:r>
              <a:rPr lang="en-GB" dirty="0" err="1"/>
              <a:t>color</a:t>
            </a:r>
            <a:r>
              <a:rPr lang="en-GB" dirty="0"/>
              <a:t>: #33b5e5;</a:t>
            </a:r>
          </a:p>
          <a:p>
            <a:pPr>
              <a:lnSpc>
                <a:spcPct val="120000"/>
              </a:lnSpc>
              <a:spcBef>
                <a:spcPts val="0"/>
              </a:spcBef>
              <a:spcAft>
                <a:spcPts val="0"/>
              </a:spcAft>
            </a:pPr>
            <a:r>
              <a:rPr lang="en-GB" dirty="0"/>
              <a:t>  padding: 15px;</a:t>
            </a:r>
          </a:p>
          <a:p>
            <a:pPr>
              <a:lnSpc>
                <a:spcPct val="120000"/>
              </a:lnSpc>
              <a:spcBef>
                <a:spcPts val="0"/>
              </a:spcBef>
              <a:spcAft>
                <a:spcPts val="0"/>
              </a:spcAft>
            </a:pPr>
            <a:r>
              <a:rPr lang="en-GB" dirty="0"/>
              <a:t>  </a:t>
            </a:r>
            <a:r>
              <a:rPr lang="en-GB" dirty="0" err="1"/>
              <a:t>color</a:t>
            </a:r>
            <a:r>
              <a:rPr lang="en-GB" dirty="0"/>
              <a:t>: #ffffff;</a:t>
            </a:r>
          </a:p>
          <a:p>
            <a:pPr>
              <a:lnSpc>
                <a:spcPct val="120000"/>
              </a:lnSpc>
              <a:spcBef>
                <a:spcPts val="0"/>
              </a:spcBef>
              <a:spcAft>
                <a:spcPts val="0"/>
              </a:spcAft>
            </a:pPr>
            <a:r>
              <a:rPr lang="en-GB" dirty="0"/>
              <a:t>  text-align: </a:t>
            </a:r>
            <a:r>
              <a:rPr lang="en-GB" dirty="0" err="1"/>
              <a:t>center</a:t>
            </a:r>
            <a:r>
              <a:rPr lang="en-GB" dirty="0"/>
              <a:t>;</a:t>
            </a:r>
          </a:p>
          <a:p>
            <a:pPr>
              <a:lnSpc>
                <a:spcPct val="120000"/>
              </a:lnSpc>
              <a:spcBef>
                <a:spcPts val="0"/>
              </a:spcBef>
              <a:spcAft>
                <a:spcPts val="0"/>
              </a:spcAft>
            </a:pPr>
            <a:r>
              <a:rPr lang="en-GB" dirty="0"/>
              <a:t>  font-size: 14px;</a:t>
            </a:r>
          </a:p>
          <a:p>
            <a:pPr>
              <a:lnSpc>
                <a:spcPct val="120000"/>
              </a:lnSpc>
              <a:spcBef>
                <a:spcPts val="0"/>
              </a:spcBef>
              <a:spcAft>
                <a:spcPts val="0"/>
              </a:spcAft>
            </a:pPr>
            <a:r>
              <a:rPr lang="en-GB" dirty="0"/>
              <a:t>  box-shadow: 0 1px 3px </a:t>
            </a:r>
            <a:r>
              <a:rPr lang="en-GB" dirty="0" err="1"/>
              <a:t>rgba</a:t>
            </a:r>
            <a:r>
              <a:rPr lang="en-GB" dirty="0"/>
              <a:t>(0,0,0,0.12), 0 1px 2px </a:t>
            </a:r>
            <a:r>
              <a:rPr lang="en-GB" dirty="0" err="1"/>
              <a:t>rgba</a:t>
            </a:r>
            <a:r>
              <a:rPr lang="en-GB" dirty="0"/>
              <a:t>(0,0,0,0.24);</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.footer {</a:t>
            </a:r>
          </a:p>
          <a:p>
            <a:pPr>
              <a:lnSpc>
                <a:spcPct val="120000"/>
              </a:lnSpc>
              <a:spcBef>
                <a:spcPts val="0"/>
              </a:spcBef>
              <a:spcAft>
                <a:spcPts val="0"/>
              </a:spcAft>
            </a:pPr>
            <a:r>
              <a:rPr lang="en-GB" dirty="0"/>
              <a:t>  background-</a:t>
            </a:r>
            <a:r>
              <a:rPr lang="en-GB" dirty="0" err="1"/>
              <a:t>color</a:t>
            </a:r>
            <a:r>
              <a:rPr lang="en-GB" dirty="0"/>
              <a:t>: #0099cc;</a:t>
            </a:r>
          </a:p>
          <a:p>
            <a:pPr>
              <a:lnSpc>
                <a:spcPct val="120000"/>
              </a:lnSpc>
              <a:spcBef>
                <a:spcPts val="0"/>
              </a:spcBef>
              <a:spcAft>
                <a:spcPts val="0"/>
              </a:spcAft>
            </a:pPr>
            <a:r>
              <a:rPr lang="en-GB" dirty="0"/>
              <a:t>  </a:t>
            </a:r>
            <a:r>
              <a:rPr lang="en-GB" dirty="0" err="1"/>
              <a:t>color</a:t>
            </a:r>
            <a:r>
              <a:rPr lang="en-GB" dirty="0"/>
              <a:t>: #ffffff;</a:t>
            </a:r>
          </a:p>
          <a:p>
            <a:pPr>
              <a:lnSpc>
                <a:spcPct val="120000"/>
              </a:lnSpc>
              <a:spcBef>
                <a:spcPts val="0"/>
              </a:spcBef>
              <a:spcAft>
                <a:spcPts val="0"/>
              </a:spcAft>
            </a:pPr>
            <a:r>
              <a:rPr lang="en-GB" dirty="0"/>
              <a:t>  text-align: </a:t>
            </a:r>
            <a:r>
              <a:rPr lang="en-GB" dirty="0" err="1"/>
              <a:t>center</a:t>
            </a:r>
            <a:r>
              <a:rPr lang="en-GB" dirty="0"/>
              <a:t>;</a:t>
            </a:r>
          </a:p>
          <a:p>
            <a:pPr>
              <a:lnSpc>
                <a:spcPct val="120000"/>
              </a:lnSpc>
              <a:spcBef>
                <a:spcPts val="0"/>
              </a:spcBef>
              <a:spcAft>
                <a:spcPts val="0"/>
              </a:spcAft>
            </a:pPr>
            <a:r>
              <a:rPr lang="en-GB" dirty="0"/>
              <a:t>  font-size: 12px;</a:t>
            </a:r>
          </a:p>
          <a:p>
            <a:pPr>
              <a:lnSpc>
                <a:spcPct val="120000"/>
              </a:lnSpc>
              <a:spcBef>
                <a:spcPts val="0"/>
              </a:spcBef>
              <a:spcAft>
                <a:spcPts val="0"/>
              </a:spcAft>
            </a:pPr>
            <a:r>
              <a:rPr lang="en-GB" dirty="0"/>
              <a:t>  padding: 15px;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 For mobile phones: */</a:t>
            </a:r>
          </a:p>
          <a:p>
            <a:pPr>
              <a:lnSpc>
                <a:spcPct val="120000"/>
              </a:lnSpc>
              <a:spcBef>
                <a:spcPts val="0"/>
              </a:spcBef>
              <a:spcAft>
                <a:spcPts val="0"/>
              </a:spcAft>
            </a:pPr>
            <a:r>
              <a:rPr lang="en-GB" dirty="0"/>
              <a:t>[class*="col-"] {</a:t>
            </a:r>
          </a:p>
          <a:p>
            <a:pPr>
              <a:lnSpc>
                <a:spcPct val="120000"/>
              </a:lnSpc>
              <a:spcBef>
                <a:spcPts val="0"/>
              </a:spcBef>
              <a:spcAft>
                <a:spcPts val="0"/>
              </a:spcAft>
            </a:pPr>
            <a:r>
              <a:rPr lang="en-GB" dirty="0"/>
              <a:t>  width: 100%;</a:t>
            </a:r>
          </a:p>
          <a:p>
            <a:pPr>
              <a:lnSpc>
                <a:spcPct val="120000"/>
              </a:lnSpc>
              <a:spcBef>
                <a:spcPts val="0"/>
              </a:spcBef>
              <a:spcAft>
                <a:spcPts val="0"/>
              </a:spcAft>
            </a:pPr>
            <a:r>
              <a:rPr lang="en-GB" dirty="0"/>
              <a:t>}</a:t>
            </a:r>
          </a:p>
        </p:txBody>
      </p:sp>
    </p:spTree>
    <p:extLst>
      <p:ext uri="{BB962C8B-B14F-4D97-AF65-F5344CB8AC3E}">
        <p14:creationId xmlns:p14="http://schemas.microsoft.com/office/powerpoint/2010/main" val="38782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3-2EC7-C8D8-C474-07343454E2E2}"/>
              </a:ext>
            </a:extLst>
          </p:cNvPr>
          <p:cNvSpPr>
            <a:spLocks noGrp="1"/>
          </p:cNvSpPr>
          <p:nvPr>
            <p:ph type="title"/>
          </p:nvPr>
        </p:nvSpPr>
        <p:spPr>
          <a:xfrm>
            <a:off x="1024127" y="402771"/>
            <a:ext cx="9720072" cy="735003"/>
          </a:xfrm>
        </p:spPr>
        <p:txBody>
          <a:bodyPr/>
          <a:lstStyle/>
          <a:p>
            <a:r>
              <a:rPr lang="en-GB" dirty="0"/>
              <a:t>Let’s develop Second example2.html PART C</a:t>
            </a:r>
          </a:p>
        </p:txBody>
      </p:sp>
      <p:sp>
        <p:nvSpPr>
          <p:cNvPr id="3" name="Content Placeholder 2">
            <a:extLst>
              <a:ext uri="{FF2B5EF4-FFF2-40B4-BE49-F238E27FC236}">
                <a16:creationId xmlns:a16="http://schemas.microsoft.com/office/drawing/2014/main" id="{76261091-35D7-8CDC-8ABD-2762141F281F}"/>
              </a:ext>
            </a:extLst>
          </p:cNvPr>
          <p:cNvSpPr>
            <a:spLocks noGrp="1"/>
          </p:cNvSpPr>
          <p:nvPr>
            <p:ph idx="1"/>
          </p:nvPr>
        </p:nvSpPr>
        <p:spPr>
          <a:xfrm>
            <a:off x="1024128" y="1295400"/>
            <a:ext cx="9720073" cy="5013960"/>
          </a:xfrm>
        </p:spPr>
        <p:txBody>
          <a:bodyPr>
            <a:normAutofit fontScale="47500" lnSpcReduction="20000"/>
          </a:bodyPr>
          <a:lstStyle/>
          <a:p>
            <a:pPr>
              <a:lnSpc>
                <a:spcPct val="120000"/>
              </a:lnSpc>
              <a:spcBef>
                <a:spcPts val="0"/>
              </a:spcBef>
              <a:spcAft>
                <a:spcPts val="0"/>
              </a:spcAft>
            </a:pPr>
            <a:r>
              <a:rPr lang="en-GB" dirty="0"/>
              <a:t>@media only screen and (min-width: 600px) {</a:t>
            </a:r>
          </a:p>
          <a:p>
            <a:pPr>
              <a:lnSpc>
                <a:spcPct val="120000"/>
              </a:lnSpc>
              <a:spcBef>
                <a:spcPts val="0"/>
              </a:spcBef>
              <a:spcAft>
                <a:spcPts val="0"/>
              </a:spcAft>
            </a:pPr>
            <a:r>
              <a:rPr lang="en-GB" dirty="0"/>
              <a:t>  /* For tablets: */</a:t>
            </a:r>
          </a:p>
          <a:p>
            <a:pPr>
              <a:lnSpc>
                <a:spcPct val="120000"/>
              </a:lnSpc>
              <a:spcBef>
                <a:spcPts val="0"/>
              </a:spcBef>
              <a:spcAft>
                <a:spcPts val="0"/>
              </a:spcAft>
            </a:pPr>
            <a:r>
              <a:rPr lang="en-GB" dirty="0"/>
              <a:t>  .col-s-1 {width: 8.33%;}</a:t>
            </a:r>
          </a:p>
          <a:p>
            <a:pPr>
              <a:lnSpc>
                <a:spcPct val="120000"/>
              </a:lnSpc>
              <a:spcBef>
                <a:spcPts val="0"/>
              </a:spcBef>
              <a:spcAft>
                <a:spcPts val="0"/>
              </a:spcAft>
            </a:pPr>
            <a:r>
              <a:rPr lang="en-GB" dirty="0"/>
              <a:t>  .col-s-2 {width: 16.66%;}</a:t>
            </a:r>
          </a:p>
          <a:p>
            <a:pPr>
              <a:lnSpc>
                <a:spcPct val="120000"/>
              </a:lnSpc>
              <a:spcBef>
                <a:spcPts val="0"/>
              </a:spcBef>
              <a:spcAft>
                <a:spcPts val="0"/>
              </a:spcAft>
            </a:pPr>
            <a:r>
              <a:rPr lang="en-GB" dirty="0"/>
              <a:t>  .col-s-3 {width: 25%;}</a:t>
            </a:r>
          </a:p>
          <a:p>
            <a:pPr>
              <a:lnSpc>
                <a:spcPct val="120000"/>
              </a:lnSpc>
              <a:spcBef>
                <a:spcPts val="0"/>
              </a:spcBef>
              <a:spcAft>
                <a:spcPts val="0"/>
              </a:spcAft>
            </a:pPr>
            <a:r>
              <a:rPr lang="en-GB" dirty="0"/>
              <a:t>  .col-s-4 {width: 33.33%;}</a:t>
            </a:r>
          </a:p>
          <a:p>
            <a:pPr>
              <a:lnSpc>
                <a:spcPct val="120000"/>
              </a:lnSpc>
              <a:spcBef>
                <a:spcPts val="0"/>
              </a:spcBef>
              <a:spcAft>
                <a:spcPts val="0"/>
              </a:spcAft>
            </a:pPr>
            <a:r>
              <a:rPr lang="en-GB" dirty="0"/>
              <a:t>  .col-s-5 {width: 41.66%;}</a:t>
            </a:r>
          </a:p>
          <a:p>
            <a:pPr>
              <a:lnSpc>
                <a:spcPct val="120000"/>
              </a:lnSpc>
              <a:spcBef>
                <a:spcPts val="0"/>
              </a:spcBef>
              <a:spcAft>
                <a:spcPts val="0"/>
              </a:spcAft>
            </a:pPr>
            <a:r>
              <a:rPr lang="en-GB" dirty="0"/>
              <a:t>  .col-s-6 {width: 50%;}</a:t>
            </a:r>
          </a:p>
          <a:p>
            <a:pPr>
              <a:lnSpc>
                <a:spcPct val="120000"/>
              </a:lnSpc>
              <a:spcBef>
                <a:spcPts val="0"/>
              </a:spcBef>
              <a:spcAft>
                <a:spcPts val="0"/>
              </a:spcAft>
            </a:pPr>
            <a:r>
              <a:rPr lang="en-GB" dirty="0"/>
              <a:t>  .col-s-7 {width: 58.33%;}</a:t>
            </a:r>
          </a:p>
          <a:p>
            <a:pPr>
              <a:lnSpc>
                <a:spcPct val="120000"/>
              </a:lnSpc>
              <a:spcBef>
                <a:spcPts val="0"/>
              </a:spcBef>
              <a:spcAft>
                <a:spcPts val="0"/>
              </a:spcAft>
            </a:pPr>
            <a:r>
              <a:rPr lang="en-GB" dirty="0"/>
              <a:t>  .col-s-8 {width: 66.66%;}</a:t>
            </a:r>
          </a:p>
          <a:p>
            <a:pPr>
              <a:lnSpc>
                <a:spcPct val="120000"/>
              </a:lnSpc>
              <a:spcBef>
                <a:spcPts val="0"/>
              </a:spcBef>
              <a:spcAft>
                <a:spcPts val="0"/>
              </a:spcAft>
            </a:pPr>
            <a:r>
              <a:rPr lang="en-GB" dirty="0"/>
              <a:t>  .col-s-9 {width: 75%;}</a:t>
            </a:r>
          </a:p>
          <a:p>
            <a:pPr>
              <a:lnSpc>
                <a:spcPct val="120000"/>
              </a:lnSpc>
              <a:spcBef>
                <a:spcPts val="0"/>
              </a:spcBef>
              <a:spcAft>
                <a:spcPts val="0"/>
              </a:spcAft>
            </a:pPr>
            <a:r>
              <a:rPr lang="en-GB" dirty="0"/>
              <a:t>  .col-s-10 {width: 83.33%;}</a:t>
            </a:r>
          </a:p>
          <a:p>
            <a:pPr>
              <a:lnSpc>
                <a:spcPct val="120000"/>
              </a:lnSpc>
              <a:spcBef>
                <a:spcPts val="0"/>
              </a:spcBef>
              <a:spcAft>
                <a:spcPts val="0"/>
              </a:spcAft>
            </a:pPr>
            <a:r>
              <a:rPr lang="en-GB" dirty="0"/>
              <a:t>  .col-s-11 {width: 91.66%;}</a:t>
            </a:r>
          </a:p>
          <a:p>
            <a:pPr>
              <a:lnSpc>
                <a:spcPct val="120000"/>
              </a:lnSpc>
              <a:spcBef>
                <a:spcPts val="0"/>
              </a:spcBef>
              <a:spcAft>
                <a:spcPts val="0"/>
              </a:spcAft>
            </a:pPr>
            <a:r>
              <a:rPr lang="en-GB" dirty="0"/>
              <a:t>  .col-s-12 {width: 100%;}</a:t>
            </a:r>
          </a:p>
          <a:p>
            <a:pPr>
              <a:lnSpc>
                <a:spcPct val="120000"/>
              </a:lnSpc>
              <a:spcBef>
                <a:spcPts val="0"/>
              </a:spcBef>
              <a:spcAft>
                <a:spcPts val="0"/>
              </a:spcAft>
            </a:pPr>
            <a:r>
              <a:rPr lang="en-GB" dirty="0"/>
              <a:t>}</a:t>
            </a:r>
          </a:p>
          <a:p>
            <a:pPr>
              <a:lnSpc>
                <a:spcPct val="120000"/>
              </a:lnSpc>
              <a:spcBef>
                <a:spcPts val="0"/>
              </a:spcBef>
              <a:spcAft>
                <a:spcPts val="0"/>
              </a:spcAft>
            </a:pPr>
            <a:r>
              <a:rPr lang="en-GB" dirty="0"/>
              <a:t>@media only screen and (min-width: 768px) {</a:t>
            </a:r>
          </a:p>
          <a:p>
            <a:pPr>
              <a:lnSpc>
                <a:spcPct val="120000"/>
              </a:lnSpc>
              <a:spcBef>
                <a:spcPts val="0"/>
              </a:spcBef>
              <a:spcAft>
                <a:spcPts val="0"/>
              </a:spcAft>
            </a:pPr>
            <a:r>
              <a:rPr lang="en-GB" dirty="0"/>
              <a:t>  /* For desktop: */</a:t>
            </a:r>
          </a:p>
          <a:p>
            <a:pPr>
              <a:lnSpc>
                <a:spcPct val="120000"/>
              </a:lnSpc>
              <a:spcBef>
                <a:spcPts val="0"/>
              </a:spcBef>
              <a:spcAft>
                <a:spcPts val="0"/>
              </a:spcAft>
            </a:pPr>
            <a:r>
              <a:rPr lang="en-GB" dirty="0"/>
              <a:t>  .col-1 {width: 8.33%;}</a:t>
            </a:r>
          </a:p>
          <a:p>
            <a:pPr>
              <a:lnSpc>
                <a:spcPct val="120000"/>
              </a:lnSpc>
              <a:spcBef>
                <a:spcPts val="0"/>
              </a:spcBef>
              <a:spcAft>
                <a:spcPts val="0"/>
              </a:spcAft>
            </a:pPr>
            <a:r>
              <a:rPr lang="en-GB" dirty="0"/>
              <a:t>  .col-2 {width: 16.66%;}</a:t>
            </a:r>
          </a:p>
          <a:p>
            <a:pPr>
              <a:lnSpc>
                <a:spcPct val="120000"/>
              </a:lnSpc>
              <a:spcBef>
                <a:spcPts val="0"/>
              </a:spcBef>
              <a:spcAft>
                <a:spcPts val="0"/>
              </a:spcAft>
            </a:pPr>
            <a:r>
              <a:rPr lang="en-GB" dirty="0"/>
              <a:t>  .col-3 {width: 25%;}</a:t>
            </a:r>
          </a:p>
          <a:p>
            <a:pPr>
              <a:lnSpc>
                <a:spcPct val="120000"/>
              </a:lnSpc>
              <a:spcBef>
                <a:spcPts val="0"/>
              </a:spcBef>
              <a:spcAft>
                <a:spcPts val="0"/>
              </a:spcAft>
            </a:pPr>
            <a:r>
              <a:rPr lang="en-GB" dirty="0"/>
              <a:t>  .col-4 {width: 33.33%;}</a:t>
            </a:r>
          </a:p>
          <a:p>
            <a:pPr>
              <a:lnSpc>
                <a:spcPct val="120000"/>
              </a:lnSpc>
              <a:spcBef>
                <a:spcPts val="0"/>
              </a:spcBef>
              <a:spcAft>
                <a:spcPts val="0"/>
              </a:spcAft>
            </a:pPr>
            <a:r>
              <a:rPr lang="en-GB" dirty="0"/>
              <a:t>  .col-5 {width: 41.66%;}</a:t>
            </a:r>
          </a:p>
          <a:p>
            <a:pPr>
              <a:lnSpc>
                <a:spcPct val="120000"/>
              </a:lnSpc>
              <a:spcBef>
                <a:spcPts val="0"/>
              </a:spcBef>
              <a:spcAft>
                <a:spcPts val="0"/>
              </a:spcAft>
            </a:pPr>
            <a:r>
              <a:rPr lang="en-GB" dirty="0"/>
              <a:t>  .col-6 {width: 50%;}</a:t>
            </a:r>
          </a:p>
          <a:p>
            <a:pPr>
              <a:lnSpc>
                <a:spcPct val="120000"/>
              </a:lnSpc>
              <a:spcBef>
                <a:spcPts val="0"/>
              </a:spcBef>
              <a:spcAft>
                <a:spcPts val="0"/>
              </a:spcAft>
            </a:pPr>
            <a:r>
              <a:rPr lang="en-GB" dirty="0"/>
              <a:t>  .col-7 {width: 58.33%;}</a:t>
            </a:r>
          </a:p>
          <a:p>
            <a:pPr>
              <a:lnSpc>
                <a:spcPct val="120000"/>
              </a:lnSpc>
              <a:spcBef>
                <a:spcPts val="0"/>
              </a:spcBef>
              <a:spcAft>
                <a:spcPts val="0"/>
              </a:spcAft>
            </a:pPr>
            <a:r>
              <a:rPr lang="en-GB" dirty="0"/>
              <a:t>  .col-8 {width: 66.66%;}</a:t>
            </a:r>
          </a:p>
          <a:p>
            <a:pPr>
              <a:lnSpc>
                <a:spcPct val="120000"/>
              </a:lnSpc>
              <a:spcBef>
                <a:spcPts val="0"/>
              </a:spcBef>
              <a:spcAft>
                <a:spcPts val="0"/>
              </a:spcAft>
            </a:pPr>
            <a:r>
              <a:rPr lang="en-GB" dirty="0"/>
              <a:t>  .col-9 {width: 75%;}</a:t>
            </a:r>
          </a:p>
          <a:p>
            <a:pPr>
              <a:lnSpc>
                <a:spcPct val="120000"/>
              </a:lnSpc>
              <a:spcBef>
                <a:spcPts val="0"/>
              </a:spcBef>
              <a:spcAft>
                <a:spcPts val="0"/>
              </a:spcAft>
            </a:pPr>
            <a:r>
              <a:rPr lang="en-GB" dirty="0"/>
              <a:t>  .col-10 {width: 83.33%;}</a:t>
            </a:r>
          </a:p>
          <a:p>
            <a:pPr>
              <a:lnSpc>
                <a:spcPct val="120000"/>
              </a:lnSpc>
              <a:spcBef>
                <a:spcPts val="0"/>
              </a:spcBef>
              <a:spcAft>
                <a:spcPts val="0"/>
              </a:spcAft>
            </a:pPr>
            <a:r>
              <a:rPr lang="en-GB" dirty="0"/>
              <a:t>  .col-11 {width: 91.66%;}</a:t>
            </a:r>
          </a:p>
          <a:p>
            <a:pPr>
              <a:lnSpc>
                <a:spcPct val="120000"/>
              </a:lnSpc>
              <a:spcBef>
                <a:spcPts val="0"/>
              </a:spcBef>
              <a:spcAft>
                <a:spcPts val="0"/>
              </a:spcAft>
            </a:pPr>
            <a:r>
              <a:rPr lang="en-GB" dirty="0"/>
              <a:t>  .col-12 {width: 100%;}</a:t>
            </a:r>
          </a:p>
          <a:p>
            <a:pPr>
              <a:lnSpc>
                <a:spcPct val="120000"/>
              </a:lnSpc>
              <a:spcBef>
                <a:spcPts val="0"/>
              </a:spcBef>
              <a:spcAft>
                <a:spcPts val="0"/>
              </a:spcAft>
            </a:pPr>
            <a:r>
              <a:rPr lang="en-GB" dirty="0"/>
              <a:t>}</a:t>
            </a:r>
          </a:p>
          <a:p>
            <a:pPr>
              <a:lnSpc>
                <a:spcPct val="120000"/>
              </a:lnSpc>
              <a:spcBef>
                <a:spcPts val="0"/>
              </a:spcBef>
              <a:spcAft>
                <a:spcPts val="0"/>
              </a:spcAft>
            </a:pPr>
            <a:r>
              <a:rPr lang="en-GB" dirty="0"/>
              <a:t>&lt;/style&gt;</a:t>
            </a:r>
          </a:p>
        </p:txBody>
      </p:sp>
    </p:spTree>
    <p:extLst>
      <p:ext uri="{BB962C8B-B14F-4D97-AF65-F5344CB8AC3E}">
        <p14:creationId xmlns:p14="http://schemas.microsoft.com/office/powerpoint/2010/main" val="41425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3-2EC7-C8D8-C474-07343454E2E2}"/>
              </a:ext>
            </a:extLst>
          </p:cNvPr>
          <p:cNvSpPr>
            <a:spLocks noGrp="1"/>
          </p:cNvSpPr>
          <p:nvPr>
            <p:ph type="title"/>
          </p:nvPr>
        </p:nvSpPr>
        <p:spPr>
          <a:xfrm>
            <a:off x="1024127" y="402771"/>
            <a:ext cx="9720072" cy="735003"/>
          </a:xfrm>
        </p:spPr>
        <p:txBody>
          <a:bodyPr/>
          <a:lstStyle/>
          <a:p>
            <a:r>
              <a:rPr lang="en-GB" dirty="0"/>
              <a:t>Let’s develop Second example2.html PART D</a:t>
            </a:r>
          </a:p>
        </p:txBody>
      </p:sp>
      <p:sp>
        <p:nvSpPr>
          <p:cNvPr id="3" name="Content Placeholder 2">
            <a:extLst>
              <a:ext uri="{FF2B5EF4-FFF2-40B4-BE49-F238E27FC236}">
                <a16:creationId xmlns:a16="http://schemas.microsoft.com/office/drawing/2014/main" id="{76261091-35D7-8CDC-8ABD-2762141F281F}"/>
              </a:ext>
            </a:extLst>
          </p:cNvPr>
          <p:cNvSpPr>
            <a:spLocks noGrp="1"/>
          </p:cNvSpPr>
          <p:nvPr>
            <p:ph idx="1"/>
          </p:nvPr>
        </p:nvSpPr>
        <p:spPr>
          <a:xfrm>
            <a:off x="1024128" y="1295400"/>
            <a:ext cx="9720073" cy="5013960"/>
          </a:xfrm>
        </p:spPr>
        <p:txBody>
          <a:bodyPr>
            <a:normAutofit fontScale="62500" lnSpcReduction="20000"/>
          </a:bodyPr>
          <a:lstStyle/>
          <a:p>
            <a:pPr>
              <a:lnSpc>
                <a:spcPct val="120000"/>
              </a:lnSpc>
              <a:spcBef>
                <a:spcPts val="0"/>
              </a:spcBef>
              <a:spcAft>
                <a:spcPts val="0"/>
              </a:spcAft>
            </a:pPr>
            <a:r>
              <a:rPr lang="en-US" dirty="0"/>
              <a:t>&lt;/head&gt;</a:t>
            </a:r>
          </a:p>
          <a:p>
            <a:pPr>
              <a:lnSpc>
                <a:spcPct val="120000"/>
              </a:lnSpc>
              <a:spcBef>
                <a:spcPts val="0"/>
              </a:spcBef>
              <a:spcAft>
                <a:spcPts val="0"/>
              </a:spcAft>
            </a:pPr>
            <a:r>
              <a:rPr lang="en-US" dirty="0"/>
              <a:t>&lt;body&gt;</a:t>
            </a:r>
          </a:p>
          <a:p>
            <a:pPr>
              <a:lnSpc>
                <a:spcPct val="120000"/>
              </a:lnSpc>
              <a:spcBef>
                <a:spcPts val="0"/>
              </a:spcBef>
              <a:spcAft>
                <a:spcPts val="0"/>
              </a:spcAft>
            </a:pPr>
            <a:endParaRPr lang="en-US" dirty="0"/>
          </a:p>
          <a:p>
            <a:pPr>
              <a:lnSpc>
                <a:spcPct val="120000"/>
              </a:lnSpc>
              <a:spcBef>
                <a:spcPts val="0"/>
              </a:spcBef>
              <a:spcAft>
                <a:spcPts val="0"/>
              </a:spcAft>
            </a:pPr>
            <a:r>
              <a:rPr lang="en-US" dirty="0"/>
              <a:t>&lt;div class="header"&gt;</a:t>
            </a:r>
          </a:p>
          <a:p>
            <a:pPr>
              <a:lnSpc>
                <a:spcPct val="120000"/>
              </a:lnSpc>
              <a:spcBef>
                <a:spcPts val="0"/>
              </a:spcBef>
              <a:spcAft>
                <a:spcPts val="0"/>
              </a:spcAft>
            </a:pPr>
            <a:r>
              <a:rPr lang="en-US" dirty="0"/>
              <a:t>  &lt;h1&gt;Chania&lt;/h1&gt;</a:t>
            </a:r>
          </a:p>
          <a:p>
            <a:pPr>
              <a:lnSpc>
                <a:spcPct val="120000"/>
              </a:lnSpc>
              <a:spcBef>
                <a:spcPts val="0"/>
              </a:spcBef>
              <a:spcAft>
                <a:spcPts val="0"/>
              </a:spcAft>
            </a:pPr>
            <a:r>
              <a:rPr lang="en-US" dirty="0"/>
              <a:t>&lt;/div&gt;</a:t>
            </a:r>
          </a:p>
          <a:p>
            <a:pPr>
              <a:lnSpc>
                <a:spcPct val="120000"/>
              </a:lnSpc>
              <a:spcBef>
                <a:spcPts val="0"/>
              </a:spcBef>
              <a:spcAft>
                <a:spcPts val="0"/>
              </a:spcAft>
            </a:pPr>
            <a:endParaRPr lang="en-US" dirty="0"/>
          </a:p>
          <a:p>
            <a:pPr>
              <a:lnSpc>
                <a:spcPct val="120000"/>
              </a:lnSpc>
              <a:spcBef>
                <a:spcPts val="0"/>
              </a:spcBef>
              <a:spcAft>
                <a:spcPts val="0"/>
              </a:spcAft>
            </a:pPr>
            <a:r>
              <a:rPr lang="en-US" dirty="0"/>
              <a:t>&lt;div class="row"&gt;</a:t>
            </a:r>
          </a:p>
          <a:p>
            <a:pPr>
              <a:lnSpc>
                <a:spcPct val="120000"/>
              </a:lnSpc>
              <a:spcBef>
                <a:spcPts val="0"/>
              </a:spcBef>
              <a:spcAft>
                <a:spcPts val="0"/>
              </a:spcAft>
            </a:pPr>
            <a:r>
              <a:rPr lang="en-US" dirty="0"/>
              <a:t>  &lt;div class="col-3 col-s-3 menu"&gt;</a:t>
            </a:r>
          </a:p>
          <a:p>
            <a:pPr>
              <a:lnSpc>
                <a:spcPct val="120000"/>
              </a:lnSpc>
              <a:spcBef>
                <a:spcPts val="0"/>
              </a:spcBef>
              <a:spcAft>
                <a:spcPts val="0"/>
              </a:spcAft>
            </a:pPr>
            <a:r>
              <a:rPr lang="en-US" dirty="0"/>
              <a:t>    &lt;</a:t>
            </a:r>
            <a:r>
              <a:rPr lang="en-US" dirty="0" err="1"/>
              <a:t>ul</a:t>
            </a:r>
            <a:r>
              <a:rPr lang="en-US" dirty="0"/>
              <a:t>&gt;</a:t>
            </a:r>
          </a:p>
          <a:p>
            <a:pPr>
              <a:lnSpc>
                <a:spcPct val="120000"/>
              </a:lnSpc>
              <a:spcBef>
                <a:spcPts val="0"/>
              </a:spcBef>
              <a:spcAft>
                <a:spcPts val="0"/>
              </a:spcAft>
            </a:pPr>
            <a:r>
              <a:rPr lang="en-US" dirty="0"/>
              <a:t>      &lt;li&gt;The Flight&lt;/li&gt;</a:t>
            </a:r>
          </a:p>
          <a:p>
            <a:pPr>
              <a:lnSpc>
                <a:spcPct val="120000"/>
              </a:lnSpc>
              <a:spcBef>
                <a:spcPts val="0"/>
              </a:spcBef>
              <a:spcAft>
                <a:spcPts val="0"/>
              </a:spcAft>
            </a:pPr>
            <a:r>
              <a:rPr lang="en-US" dirty="0"/>
              <a:t>      &lt;li&gt;The City&lt;/li&gt;</a:t>
            </a:r>
          </a:p>
          <a:p>
            <a:pPr>
              <a:lnSpc>
                <a:spcPct val="120000"/>
              </a:lnSpc>
              <a:spcBef>
                <a:spcPts val="0"/>
              </a:spcBef>
              <a:spcAft>
                <a:spcPts val="0"/>
              </a:spcAft>
            </a:pPr>
            <a:r>
              <a:rPr lang="en-US" dirty="0"/>
              <a:t>      &lt;li&gt;The Island&lt;/li&gt;</a:t>
            </a:r>
          </a:p>
          <a:p>
            <a:pPr>
              <a:lnSpc>
                <a:spcPct val="120000"/>
              </a:lnSpc>
              <a:spcBef>
                <a:spcPts val="0"/>
              </a:spcBef>
              <a:spcAft>
                <a:spcPts val="0"/>
              </a:spcAft>
            </a:pPr>
            <a:r>
              <a:rPr lang="en-US" dirty="0"/>
              <a:t>      &lt;li&gt;The Food&lt;/li&gt;</a:t>
            </a:r>
          </a:p>
          <a:p>
            <a:pPr>
              <a:lnSpc>
                <a:spcPct val="120000"/>
              </a:lnSpc>
              <a:spcBef>
                <a:spcPts val="0"/>
              </a:spcBef>
              <a:spcAft>
                <a:spcPts val="0"/>
              </a:spcAft>
            </a:pPr>
            <a:r>
              <a:rPr lang="en-US" dirty="0"/>
              <a:t>    &lt;/</a:t>
            </a:r>
            <a:r>
              <a:rPr lang="en-US" dirty="0" err="1"/>
              <a:t>ul</a:t>
            </a:r>
            <a:r>
              <a:rPr lang="en-US" dirty="0"/>
              <a:t>&gt;</a:t>
            </a:r>
          </a:p>
          <a:p>
            <a:pPr>
              <a:lnSpc>
                <a:spcPct val="120000"/>
              </a:lnSpc>
              <a:spcBef>
                <a:spcPts val="0"/>
              </a:spcBef>
              <a:spcAft>
                <a:spcPts val="0"/>
              </a:spcAft>
            </a:pPr>
            <a:r>
              <a:rPr lang="en-US" dirty="0"/>
              <a:t>  &lt;/div&gt;</a:t>
            </a:r>
          </a:p>
          <a:p>
            <a:pPr>
              <a:lnSpc>
                <a:spcPct val="120000"/>
              </a:lnSpc>
              <a:spcBef>
                <a:spcPts val="0"/>
              </a:spcBef>
              <a:spcAft>
                <a:spcPts val="0"/>
              </a:spcAft>
            </a:pPr>
            <a:endParaRPr lang="en-US" dirty="0"/>
          </a:p>
          <a:p>
            <a:pPr>
              <a:lnSpc>
                <a:spcPct val="120000"/>
              </a:lnSpc>
              <a:spcBef>
                <a:spcPts val="0"/>
              </a:spcBef>
              <a:spcAft>
                <a:spcPts val="0"/>
              </a:spcAft>
            </a:pPr>
            <a:r>
              <a:rPr lang="en-US" dirty="0"/>
              <a:t>  &lt;div class="col-6 col-s-9"&gt;</a:t>
            </a:r>
          </a:p>
          <a:p>
            <a:pPr>
              <a:lnSpc>
                <a:spcPct val="120000"/>
              </a:lnSpc>
              <a:spcBef>
                <a:spcPts val="0"/>
              </a:spcBef>
              <a:spcAft>
                <a:spcPts val="0"/>
              </a:spcAft>
            </a:pPr>
            <a:r>
              <a:rPr lang="en-US" dirty="0"/>
              <a:t>    &lt;h1&gt;The City&lt;/h1&gt;</a:t>
            </a:r>
          </a:p>
          <a:p>
            <a:pPr>
              <a:lnSpc>
                <a:spcPct val="120000"/>
              </a:lnSpc>
              <a:spcBef>
                <a:spcPts val="0"/>
              </a:spcBef>
              <a:spcAft>
                <a:spcPts val="0"/>
              </a:spcAft>
            </a:pPr>
            <a:r>
              <a:rPr lang="en-US" dirty="0"/>
              <a:t>    &lt;p&gt;Chania is the capital of the Chania region on the island of Crete. The city can be divided in two parts, the old town and the modern city.&lt;/p&gt;</a:t>
            </a:r>
          </a:p>
          <a:p>
            <a:pPr>
              <a:lnSpc>
                <a:spcPct val="120000"/>
              </a:lnSpc>
              <a:spcBef>
                <a:spcPts val="0"/>
              </a:spcBef>
              <a:spcAft>
                <a:spcPts val="0"/>
              </a:spcAft>
            </a:pPr>
            <a:r>
              <a:rPr lang="en-US" dirty="0"/>
              <a:t>  &lt;/div&gt;</a:t>
            </a:r>
            <a:endParaRPr lang="en-GB" dirty="0"/>
          </a:p>
        </p:txBody>
      </p:sp>
    </p:spTree>
    <p:extLst>
      <p:ext uri="{BB962C8B-B14F-4D97-AF65-F5344CB8AC3E}">
        <p14:creationId xmlns:p14="http://schemas.microsoft.com/office/powerpoint/2010/main" val="4008828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0A53-2EC7-C8D8-C474-07343454E2E2}"/>
              </a:ext>
            </a:extLst>
          </p:cNvPr>
          <p:cNvSpPr>
            <a:spLocks noGrp="1"/>
          </p:cNvSpPr>
          <p:nvPr>
            <p:ph type="title"/>
          </p:nvPr>
        </p:nvSpPr>
        <p:spPr>
          <a:xfrm>
            <a:off x="1024127" y="402771"/>
            <a:ext cx="9720072" cy="735003"/>
          </a:xfrm>
        </p:spPr>
        <p:txBody>
          <a:bodyPr/>
          <a:lstStyle/>
          <a:p>
            <a:r>
              <a:rPr lang="en-GB" dirty="0"/>
              <a:t>Let’s develop Second example2.html PART E</a:t>
            </a:r>
          </a:p>
        </p:txBody>
      </p:sp>
      <p:sp>
        <p:nvSpPr>
          <p:cNvPr id="3" name="Content Placeholder 2">
            <a:extLst>
              <a:ext uri="{FF2B5EF4-FFF2-40B4-BE49-F238E27FC236}">
                <a16:creationId xmlns:a16="http://schemas.microsoft.com/office/drawing/2014/main" id="{76261091-35D7-8CDC-8ABD-2762141F281F}"/>
              </a:ext>
            </a:extLst>
          </p:cNvPr>
          <p:cNvSpPr>
            <a:spLocks noGrp="1"/>
          </p:cNvSpPr>
          <p:nvPr>
            <p:ph idx="1"/>
          </p:nvPr>
        </p:nvSpPr>
        <p:spPr>
          <a:xfrm>
            <a:off x="1024128" y="1295400"/>
            <a:ext cx="9720073" cy="5013960"/>
          </a:xfrm>
        </p:spPr>
        <p:txBody>
          <a:bodyPr>
            <a:normAutofit fontScale="77500" lnSpcReduction="20000"/>
          </a:bodyPr>
          <a:lstStyle/>
          <a:p>
            <a:pPr>
              <a:lnSpc>
                <a:spcPct val="120000"/>
              </a:lnSpc>
              <a:spcBef>
                <a:spcPts val="0"/>
              </a:spcBef>
              <a:spcAft>
                <a:spcPts val="0"/>
              </a:spcAft>
            </a:pPr>
            <a:r>
              <a:rPr lang="en-US" dirty="0"/>
              <a:t>&lt;div class="col-3 col-s-12"&gt;</a:t>
            </a:r>
          </a:p>
          <a:p>
            <a:pPr>
              <a:lnSpc>
                <a:spcPct val="120000"/>
              </a:lnSpc>
              <a:spcBef>
                <a:spcPts val="0"/>
              </a:spcBef>
              <a:spcAft>
                <a:spcPts val="0"/>
              </a:spcAft>
            </a:pPr>
            <a:r>
              <a:rPr lang="en-US" dirty="0"/>
              <a:t>    &lt;div class="aside"&gt;</a:t>
            </a:r>
          </a:p>
          <a:p>
            <a:pPr>
              <a:lnSpc>
                <a:spcPct val="120000"/>
              </a:lnSpc>
              <a:spcBef>
                <a:spcPts val="0"/>
              </a:spcBef>
              <a:spcAft>
                <a:spcPts val="0"/>
              </a:spcAft>
            </a:pPr>
            <a:r>
              <a:rPr lang="en-US" dirty="0"/>
              <a:t>      &lt;h2&gt;What?&lt;/h2&gt;</a:t>
            </a:r>
          </a:p>
          <a:p>
            <a:pPr>
              <a:lnSpc>
                <a:spcPct val="120000"/>
              </a:lnSpc>
              <a:spcBef>
                <a:spcPts val="0"/>
              </a:spcBef>
              <a:spcAft>
                <a:spcPts val="0"/>
              </a:spcAft>
            </a:pPr>
            <a:r>
              <a:rPr lang="en-US" dirty="0"/>
              <a:t>      &lt;p&gt;Chania is a city on the island of Crete.&lt;/p&gt;</a:t>
            </a:r>
          </a:p>
          <a:p>
            <a:pPr>
              <a:lnSpc>
                <a:spcPct val="120000"/>
              </a:lnSpc>
              <a:spcBef>
                <a:spcPts val="0"/>
              </a:spcBef>
              <a:spcAft>
                <a:spcPts val="0"/>
              </a:spcAft>
            </a:pPr>
            <a:r>
              <a:rPr lang="en-US" dirty="0"/>
              <a:t>      &lt;h2&gt;Where?&lt;/h2&gt;</a:t>
            </a:r>
          </a:p>
          <a:p>
            <a:pPr>
              <a:lnSpc>
                <a:spcPct val="120000"/>
              </a:lnSpc>
              <a:spcBef>
                <a:spcPts val="0"/>
              </a:spcBef>
              <a:spcAft>
                <a:spcPts val="0"/>
              </a:spcAft>
            </a:pPr>
            <a:r>
              <a:rPr lang="en-US" dirty="0"/>
              <a:t>      &lt;p&gt;Crete is a Greek island in the Mediterranean Sea.&lt;/p&gt;</a:t>
            </a:r>
          </a:p>
          <a:p>
            <a:pPr>
              <a:lnSpc>
                <a:spcPct val="120000"/>
              </a:lnSpc>
              <a:spcBef>
                <a:spcPts val="0"/>
              </a:spcBef>
              <a:spcAft>
                <a:spcPts val="0"/>
              </a:spcAft>
            </a:pPr>
            <a:r>
              <a:rPr lang="en-US" dirty="0"/>
              <a:t>      &lt;h2&gt;How?&lt;/h2&gt;</a:t>
            </a:r>
          </a:p>
          <a:p>
            <a:pPr>
              <a:lnSpc>
                <a:spcPct val="120000"/>
              </a:lnSpc>
              <a:spcBef>
                <a:spcPts val="0"/>
              </a:spcBef>
              <a:spcAft>
                <a:spcPts val="0"/>
              </a:spcAft>
            </a:pPr>
            <a:r>
              <a:rPr lang="en-US" dirty="0"/>
              <a:t>      &lt;p&gt;You can reach Chania airport from all over Europe.&lt;/p&gt;</a:t>
            </a:r>
          </a:p>
          <a:p>
            <a:pPr>
              <a:lnSpc>
                <a:spcPct val="120000"/>
              </a:lnSpc>
              <a:spcBef>
                <a:spcPts val="0"/>
              </a:spcBef>
              <a:spcAft>
                <a:spcPts val="0"/>
              </a:spcAft>
            </a:pPr>
            <a:r>
              <a:rPr lang="en-US" dirty="0"/>
              <a:t>    &lt;/div&gt;</a:t>
            </a:r>
          </a:p>
          <a:p>
            <a:pPr>
              <a:lnSpc>
                <a:spcPct val="120000"/>
              </a:lnSpc>
              <a:spcBef>
                <a:spcPts val="0"/>
              </a:spcBef>
              <a:spcAft>
                <a:spcPts val="0"/>
              </a:spcAft>
            </a:pPr>
            <a:r>
              <a:rPr lang="en-US" dirty="0"/>
              <a:t>  &lt;/div&gt;</a:t>
            </a:r>
          </a:p>
          <a:p>
            <a:pPr>
              <a:lnSpc>
                <a:spcPct val="120000"/>
              </a:lnSpc>
              <a:spcBef>
                <a:spcPts val="0"/>
              </a:spcBef>
              <a:spcAft>
                <a:spcPts val="0"/>
              </a:spcAft>
            </a:pPr>
            <a:r>
              <a:rPr lang="en-US" dirty="0"/>
              <a:t>&lt;/div&gt;</a:t>
            </a:r>
          </a:p>
          <a:p>
            <a:pPr>
              <a:lnSpc>
                <a:spcPct val="120000"/>
              </a:lnSpc>
              <a:spcBef>
                <a:spcPts val="0"/>
              </a:spcBef>
              <a:spcAft>
                <a:spcPts val="0"/>
              </a:spcAft>
            </a:pPr>
            <a:endParaRPr lang="en-US" dirty="0"/>
          </a:p>
          <a:p>
            <a:pPr>
              <a:lnSpc>
                <a:spcPct val="120000"/>
              </a:lnSpc>
              <a:spcBef>
                <a:spcPts val="0"/>
              </a:spcBef>
              <a:spcAft>
                <a:spcPts val="0"/>
              </a:spcAft>
            </a:pPr>
            <a:r>
              <a:rPr lang="en-US" dirty="0"/>
              <a:t>&lt;div class="footer"&gt;</a:t>
            </a:r>
          </a:p>
          <a:p>
            <a:pPr>
              <a:lnSpc>
                <a:spcPct val="120000"/>
              </a:lnSpc>
              <a:spcBef>
                <a:spcPts val="0"/>
              </a:spcBef>
              <a:spcAft>
                <a:spcPts val="0"/>
              </a:spcAft>
            </a:pPr>
            <a:r>
              <a:rPr lang="en-US" dirty="0"/>
              <a:t>  &lt;p&gt;Resize the browser window to see how the content respond to the resizing.&lt;/p&gt;</a:t>
            </a:r>
          </a:p>
          <a:p>
            <a:pPr>
              <a:lnSpc>
                <a:spcPct val="120000"/>
              </a:lnSpc>
              <a:spcBef>
                <a:spcPts val="0"/>
              </a:spcBef>
              <a:spcAft>
                <a:spcPts val="0"/>
              </a:spcAft>
            </a:pPr>
            <a:r>
              <a:rPr lang="en-US" dirty="0"/>
              <a:t>&lt;/div&gt;</a:t>
            </a:r>
          </a:p>
          <a:p>
            <a:pPr>
              <a:lnSpc>
                <a:spcPct val="120000"/>
              </a:lnSpc>
              <a:spcBef>
                <a:spcPts val="0"/>
              </a:spcBef>
              <a:spcAft>
                <a:spcPts val="0"/>
              </a:spcAft>
            </a:pPr>
            <a:endParaRPr lang="en-US" dirty="0"/>
          </a:p>
          <a:p>
            <a:pPr>
              <a:lnSpc>
                <a:spcPct val="120000"/>
              </a:lnSpc>
              <a:spcBef>
                <a:spcPts val="0"/>
              </a:spcBef>
              <a:spcAft>
                <a:spcPts val="0"/>
              </a:spcAft>
            </a:pPr>
            <a:r>
              <a:rPr lang="en-US" dirty="0"/>
              <a:t>&lt;/body&gt;</a:t>
            </a:r>
          </a:p>
          <a:p>
            <a:pPr>
              <a:lnSpc>
                <a:spcPct val="120000"/>
              </a:lnSpc>
              <a:spcBef>
                <a:spcPts val="0"/>
              </a:spcBef>
              <a:spcAft>
                <a:spcPts val="0"/>
              </a:spcAft>
            </a:pPr>
            <a:r>
              <a:rPr lang="en-US" dirty="0"/>
              <a:t>&lt;/html&gt;</a:t>
            </a:r>
            <a:endParaRPr lang="en-GB" dirty="0"/>
          </a:p>
        </p:txBody>
      </p:sp>
    </p:spTree>
    <p:extLst>
      <p:ext uri="{BB962C8B-B14F-4D97-AF65-F5344CB8AC3E}">
        <p14:creationId xmlns:p14="http://schemas.microsoft.com/office/powerpoint/2010/main" val="328420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51D-B398-ED57-4E6D-CAD0B73543EB}"/>
              </a:ext>
            </a:extLst>
          </p:cNvPr>
          <p:cNvSpPr>
            <a:spLocks noGrp="1"/>
          </p:cNvSpPr>
          <p:nvPr>
            <p:ph type="title"/>
          </p:nvPr>
        </p:nvSpPr>
        <p:spPr>
          <a:xfrm>
            <a:off x="1024128" y="231648"/>
            <a:ext cx="6693843" cy="633984"/>
          </a:xfrm>
        </p:spPr>
        <p:txBody>
          <a:bodyPr>
            <a:normAutofit fontScale="90000"/>
          </a:bodyPr>
          <a:lstStyle/>
          <a:p>
            <a:r>
              <a:rPr lang="en-GB" dirty="0"/>
              <a:t>Fluid Layout </a:t>
            </a:r>
          </a:p>
        </p:txBody>
      </p:sp>
      <p:sp>
        <p:nvSpPr>
          <p:cNvPr id="8" name="TextBox 7">
            <a:extLst>
              <a:ext uri="{FF2B5EF4-FFF2-40B4-BE49-F238E27FC236}">
                <a16:creationId xmlns:a16="http://schemas.microsoft.com/office/drawing/2014/main" id="{87C0F918-9C9C-1697-F05E-D6220BCC6B17}"/>
              </a:ext>
            </a:extLst>
          </p:cNvPr>
          <p:cNvSpPr txBox="1"/>
          <p:nvPr/>
        </p:nvSpPr>
        <p:spPr>
          <a:xfrm>
            <a:off x="1024127" y="1049021"/>
            <a:ext cx="10754215" cy="646331"/>
          </a:xfrm>
          <a:prstGeom prst="rect">
            <a:avLst/>
          </a:prstGeom>
          <a:noFill/>
        </p:spPr>
        <p:txBody>
          <a:bodyPr wrap="square">
            <a:spAutoFit/>
          </a:bodyPr>
          <a:lstStyle/>
          <a:p>
            <a:r>
              <a:rPr lang="en-US" b="0" i="0" dirty="0">
                <a:solidFill>
                  <a:srgbClr val="213343"/>
                </a:solidFill>
                <a:effectLst/>
                <a:latin typeface="Lexend Deca"/>
              </a:rPr>
              <a:t>The rising popularity of </a:t>
            </a:r>
            <a:r>
              <a:rPr lang="en-US" i="0" dirty="0">
                <a:effectLst/>
                <a:latin typeface="Lexend Deca"/>
              </a:rPr>
              <a:t>smartphones</a:t>
            </a:r>
            <a:r>
              <a:rPr lang="en-US" b="0" i="0" dirty="0">
                <a:solidFill>
                  <a:srgbClr val="213343"/>
                </a:solidFill>
                <a:effectLst/>
                <a:latin typeface="Lexend Deca"/>
              </a:rPr>
              <a:t> and </a:t>
            </a:r>
            <a:r>
              <a:rPr lang="en-US" i="0" dirty="0">
                <a:effectLst/>
                <a:latin typeface="Lexend Deca"/>
              </a:rPr>
              <a:t>tablets</a:t>
            </a:r>
            <a:r>
              <a:rPr lang="en-US" b="0" i="0" dirty="0">
                <a:solidFill>
                  <a:srgbClr val="213343"/>
                </a:solidFill>
                <a:effectLst/>
                <a:latin typeface="Lexend Deca"/>
              </a:rPr>
              <a:t> has left </a:t>
            </a:r>
            <a:r>
              <a:rPr lang="en-US" i="0" dirty="0">
                <a:effectLst/>
                <a:latin typeface="Lexend Deca"/>
              </a:rPr>
              <a:t>web designers</a:t>
            </a:r>
            <a:r>
              <a:rPr lang="en-US" b="0" i="0" dirty="0">
                <a:solidFill>
                  <a:srgbClr val="213343"/>
                </a:solidFill>
                <a:effectLst/>
                <a:latin typeface="Lexend Deca"/>
              </a:rPr>
              <a:t> with quite a challenge to create online experiences that not only display in a standard browser window, but also on screens a fraction of the size.</a:t>
            </a:r>
            <a:endParaRPr lang="en-GB" dirty="0"/>
          </a:p>
        </p:txBody>
      </p:sp>
      <p:pic>
        <p:nvPicPr>
          <p:cNvPr id="1026" name="Picture 2" descr="person using paper prototypes to plan a fluid design website">
            <a:extLst>
              <a:ext uri="{FF2B5EF4-FFF2-40B4-BE49-F238E27FC236}">
                <a16:creationId xmlns:a16="http://schemas.microsoft.com/office/drawing/2014/main" id="{09BDE1F1-D4D9-1383-92BA-C8207124C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878741"/>
            <a:ext cx="5667375" cy="3771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00C67E-324B-3E83-7058-D5A5897000CB}"/>
              </a:ext>
            </a:extLst>
          </p:cNvPr>
          <p:cNvSpPr txBox="1"/>
          <p:nvPr/>
        </p:nvSpPr>
        <p:spPr>
          <a:xfrm>
            <a:off x="6225625" y="2014904"/>
            <a:ext cx="6093994" cy="1754326"/>
          </a:xfrm>
          <a:prstGeom prst="rect">
            <a:avLst/>
          </a:prstGeom>
          <a:noFill/>
        </p:spPr>
        <p:txBody>
          <a:bodyPr wrap="square">
            <a:spAutoFit/>
          </a:bodyPr>
          <a:lstStyle/>
          <a:p>
            <a:r>
              <a:rPr lang="en-US" b="0" i="0" dirty="0">
                <a:solidFill>
                  <a:srgbClr val="213343"/>
                </a:solidFill>
                <a:effectLst/>
                <a:latin typeface="Lexend Deca"/>
              </a:rPr>
              <a:t>Every successful website needs to be planned with mobile users in mind. There are now even </a:t>
            </a:r>
            <a:r>
              <a:rPr lang="en-US" i="0" dirty="0">
                <a:effectLst/>
                <a:latin typeface="Lexend Deca"/>
              </a:rPr>
              <a:t>web development frameworks that prioritize mobile interfaces</a:t>
            </a:r>
            <a:r>
              <a:rPr lang="en-US" b="0" i="0" dirty="0">
                <a:solidFill>
                  <a:srgbClr val="213343"/>
                </a:solidFill>
                <a:effectLst/>
                <a:latin typeface="Lexend Deca"/>
              </a:rPr>
              <a:t>. </a:t>
            </a:r>
          </a:p>
          <a:p>
            <a:endParaRPr lang="en-US" dirty="0">
              <a:solidFill>
                <a:srgbClr val="213343"/>
              </a:solidFill>
              <a:latin typeface="Lexend Deca"/>
            </a:endParaRPr>
          </a:p>
          <a:p>
            <a:r>
              <a:rPr lang="en-US" b="0" i="0" dirty="0">
                <a:solidFill>
                  <a:srgbClr val="213343"/>
                </a:solidFill>
                <a:effectLst/>
                <a:latin typeface="Lexend Deca"/>
              </a:rPr>
              <a:t>Most online businesses can’t afford to lose mobile users with poor design and usability.</a:t>
            </a:r>
            <a:endParaRPr lang="en-GB" dirty="0"/>
          </a:p>
        </p:txBody>
      </p:sp>
    </p:spTree>
    <p:extLst>
      <p:ext uri="{BB962C8B-B14F-4D97-AF65-F5344CB8AC3E}">
        <p14:creationId xmlns:p14="http://schemas.microsoft.com/office/powerpoint/2010/main" val="3711020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509755-CF83-C913-6E74-46F1EC065C6B}"/>
              </a:ext>
            </a:extLst>
          </p:cNvPr>
          <p:cNvSpPr>
            <a:spLocks noGrp="1"/>
          </p:cNvSpPr>
          <p:nvPr>
            <p:ph type="title"/>
          </p:nvPr>
        </p:nvSpPr>
        <p:spPr>
          <a:xfrm>
            <a:off x="1024129" y="585216"/>
            <a:ext cx="3779085" cy="1499616"/>
          </a:xfrm>
        </p:spPr>
        <p:txBody>
          <a:bodyPr>
            <a:normAutofit/>
          </a:bodyPr>
          <a:lstStyle/>
          <a:p>
            <a:r>
              <a:rPr lang="en-GB">
                <a:solidFill>
                  <a:srgbClr val="FFFFFF"/>
                </a:solidFill>
              </a:rPr>
              <a:t>Fluid Layout </a:t>
            </a:r>
          </a:p>
        </p:txBody>
      </p:sp>
      <p:cxnSp>
        <p:nvCxnSpPr>
          <p:cNvPr id="2057" name="Straight Connector 205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73246B-D16C-23F1-A093-8646F8183869}"/>
              </a:ext>
            </a:extLst>
          </p:cNvPr>
          <p:cNvSpPr>
            <a:spLocks noGrp="1"/>
          </p:cNvSpPr>
          <p:nvPr>
            <p:ph idx="1"/>
          </p:nvPr>
        </p:nvSpPr>
        <p:spPr>
          <a:xfrm>
            <a:off x="80115" y="1914294"/>
            <a:ext cx="4992626" cy="3931920"/>
          </a:xfrm>
        </p:spPr>
        <p:txBody>
          <a:bodyPr>
            <a:normAutofit/>
          </a:bodyPr>
          <a:lstStyle/>
          <a:p>
            <a:r>
              <a:rPr lang="en-US" b="0" i="0" dirty="0">
                <a:solidFill>
                  <a:srgbClr val="FFFFFF"/>
                </a:solidFill>
                <a:effectLst/>
                <a:latin typeface="Lexend Deca"/>
              </a:rPr>
              <a:t>In fluid web design, the widths of page elements are set proportional to the width of the screen or browser window. A fluid website expands or contracts based on the width of the current viewport.</a:t>
            </a:r>
          </a:p>
          <a:p>
            <a:r>
              <a:rPr lang="en-US" b="0" i="0" dirty="0">
                <a:solidFill>
                  <a:srgbClr val="FFFFFF"/>
                </a:solidFill>
                <a:effectLst/>
                <a:latin typeface="Lexend Deca"/>
              </a:rPr>
              <a:t> Fluid design helps make websites more usable across device types with varying screen dimensions.</a:t>
            </a:r>
            <a:endParaRPr lang="en-GB" dirty="0">
              <a:solidFill>
                <a:srgbClr val="FFFFFF"/>
              </a:solidFill>
            </a:endParaRPr>
          </a:p>
        </p:txBody>
      </p:sp>
      <p:pic>
        <p:nvPicPr>
          <p:cNvPr id="2050" name="Picture 2" descr="illustration of a browser window 1000 pixels wide">
            <a:extLst>
              <a:ext uri="{FF2B5EF4-FFF2-40B4-BE49-F238E27FC236}">
                <a16:creationId xmlns:a16="http://schemas.microsoft.com/office/drawing/2014/main" id="{5DF59D24-6EAB-E69F-D9AF-E33D0336DD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6086" y="74258"/>
            <a:ext cx="6241905" cy="2755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A806B7-9BB6-1125-5F34-112B86CF95CA}"/>
              </a:ext>
            </a:extLst>
          </p:cNvPr>
          <p:cNvSpPr txBox="1"/>
          <p:nvPr/>
        </p:nvSpPr>
        <p:spPr>
          <a:xfrm>
            <a:off x="5468547" y="2829498"/>
            <a:ext cx="6549281" cy="2031325"/>
          </a:xfrm>
          <a:prstGeom prst="rect">
            <a:avLst/>
          </a:prstGeom>
          <a:noFill/>
        </p:spPr>
        <p:txBody>
          <a:bodyPr wrap="square">
            <a:spAutoFit/>
          </a:bodyPr>
          <a:lstStyle/>
          <a:p>
            <a:pPr algn="l" fontAlgn="base"/>
            <a:r>
              <a:rPr lang="en-US" b="0" i="0" dirty="0">
                <a:solidFill>
                  <a:srgbClr val="213343"/>
                </a:solidFill>
                <a:effectLst/>
                <a:latin typeface="Lexend Deca"/>
              </a:rPr>
              <a:t>Let’s imagine a website with three adjacent elements, one with a width set to 50% and two smaller elements with widths of 20% (for this demonstration, heights are unimportant). Let’s also put some margins between them.</a:t>
            </a:r>
          </a:p>
          <a:p>
            <a:pPr algn="l" fontAlgn="base"/>
            <a:endParaRPr lang="en-US" b="0" i="0" dirty="0">
              <a:solidFill>
                <a:srgbClr val="213343"/>
              </a:solidFill>
              <a:effectLst/>
              <a:latin typeface="Lexend Deca"/>
            </a:endParaRPr>
          </a:p>
          <a:p>
            <a:pPr algn="l" fontAlgn="base"/>
            <a:r>
              <a:rPr lang="en-US" b="0" i="0" dirty="0">
                <a:solidFill>
                  <a:srgbClr val="213343"/>
                </a:solidFill>
                <a:effectLst/>
                <a:latin typeface="Lexend Deca"/>
              </a:rPr>
              <a:t>When displayed in a browser window 1000 pixels wide, the website looks like this:</a:t>
            </a:r>
          </a:p>
        </p:txBody>
      </p:sp>
    </p:spTree>
    <p:extLst>
      <p:ext uri="{BB962C8B-B14F-4D97-AF65-F5344CB8AC3E}">
        <p14:creationId xmlns:p14="http://schemas.microsoft.com/office/powerpoint/2010/main" val="318893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9755-CF83-C913-6E74-46F1EC065C6B}"/>
              </a:ext>
            </a:extLst>
          </p:cNvPr>
          <p:cNvSpPr>
            <a:spLocks noGrp="1"/>
          </p:cNvSpPr>
          <p:nvPr>
            <p:ph type="title"/>
          </p:nvPr>
        </p:nvSpPr>
        <p:spPr>
          <a:xfrm>
            <a:off x="1024127" y="329619"/>
            <a:ext cx="9720072" cy="438041"/>
          </a:xfrm>
        </p:spPr>
        <p:txBody>
          <a:bodyPr>
            <a:normAutofit fontScale="90000"/>
          </a:bodyPr>
          <a:lstStyle/>
          <a:p>
            <a:r>
              <a:rPr lang="en-GB" dirty="0"/>
              <a:t>Fluid Layout </a:t>
            </a:r>
          </a:p>
        </p:txBody>
      </p:sp>
      <p:sp>
        <p:nvSpPr>
          <p:cNvPr id="4" name="TextBox 3">
            <a:extLst>
              <a:ext uri="{FF2B5EF4-FFF2-40B4-BE49-F238E27FC236}">
                <a16:creationId xmlns:a16="http://schemas.microsoft.com/office/drawing/2014/main" id="{BBDFD974-2F7D-EF9E-0D38-5A6EB5E6191B}"/>
              </a:ext>
            </a:extLst>
          </p:cNvPr>
          <p:cNvSpPr txBox="1"/>
          <p:nvPr/>
        </p:nvSpPr>
        <p:spPr>
          <a:xfrm>
            <a:off x="5136152" y="1046857"/>
            <a:ext cx="6549281" cy="1200329"/>
          </a:xfrm>
          <a:prstGeom prst="rect">
            <a:avLst/>
          </a:prstGeom>
          <a:noFill/>
        </p:spPr>
        <p:txBody>
          <a:bodyPr wrap="square">
            <a:spAutoFit/>
          </a:bodyPr>
          <a:lstStyle/>
          <a:p>
            <a:pPr algn="l" fontAlgn="base"/>
            <a:r>
              <a:rPr lang="en-US" b="0" i="0" dirty="0">
                <a:solidFill>
                  <a:srgbClr val="213343"/>
                </a:solidFill>
                <a:effectLst/>
                <a:latin typeface="Lexend Deca"/>
              </a:rPr>
              <a:t>The width of each element in pixels is based on the 1000 </a:t>
            </a:r>
            <a:r>
              <a:rPr lang="en-US" b="0" i="0" dirty="0" err="1">
                <a:solidFill>
                  <a:srgbClr val="213343"/>
                </a:solidFill>
                <a:effectLst/>
                <a:latin typeface="Lexend Deca"/>
              </a:rPr>
              <a:t>px</a:t>
            </a:r>
            <a:r>
              <a:rPr lang="en-US" b="0" i="0" dirty="0">
                <a:solidFill>
                  <a:srgbClr val="213343"/>
                </a:solidFill>
                <a:effectLst/>
                <a:latin typeface="Lexend Deca"/>
              </a:rPr>
              <a:t> width of the viewport.</a:t>
            </a:r>
          </a:p>
          <a:p>
            <a:pPr algn="l" fontAlgn="base"/>
            <a:r>
              <a:rPr lang="en-US" b="0" i="0" dirty="0">
                <a:solidFill>
                  <a:srgbClr val="213343"/>
                </a:solidFill>
                <a:effectLst/>
                <a:latin typeface="Lexend Deca"/>
              </a:rPr>
              <a:t>When we shrink the browser window to just 600 </a:t>
            </a:r>
            <a:r>
              <a:rPr lang="en-US" b="0" i="0" dirty="0" err="1">
                <a:solidFill>
                  <a:srgbClr val="213343"/>
                </a:solidFill>
                <a:effectLst/>
                <a:latin typeface="Lexend Deca"/>
              </a:rPr>
              <a:t>px</a:t>
            </a:r>
            <a:r>
              <a:rPr lang="en-US" b="0" i="0" dirty="0">
                <a:solidFill>
                  <a:srgbClr val="213343"/>
                </a:solidFill>
                <a:effectLst/>
                <a:latin typeface="Lexend Deca"/>
              </a:rPr>
              <a:t>, a fluid design scales these elements proportionally:</a:t>
            </a:r>
          </a:p>
        </p:txBody>
      </p:sp>
      <p:pic>
        <p:nvPicPr>
          <p:cNvPr id="3074" name="Picture 2" descr="illustration of a browser window 600 pixels wide">
            <a:extLst>
              <a:ext uri="{FF2B5EF4-FFF2-40B4-BE49-F238E27FC236}">
                <a16:creationId xmlns:a16="http://schemas.microsoft.com/office/drawing/2014/main" id="{219E27E9-8BC3-BF73-D4C0-32B36AE6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008" y="1001092"/>
            <a:ext cx="3619500" cy="3038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969AC6-9B18-9F42-7355-B85958FE8103}"/>
              </a:ext>
            </a:extLst>
          </p:cNvPr>
          <p:cNvSpPr txBox="1"/>
          <p:nvPr/>
        </p:nvSpPr>
        <p:spPr>
          <a:xfrm>
            <a:off x="5136152" y="2520329"/>
            <a:ext cx="6093994" cy="1200329"/>
          </a:xfrm>
          <a:prstGeom prst="rect">
            <a:avLst/>
          </a:prstGeom>
          <a:noFill/>
        </p:spPr>
        <p:txBody>
          <a:bodyPr wrap="square">
            <a:spAutoFit/>
          </a:bodyPr>
          <a:lstStyle/>
          <a:p>
            <a:r>
              <a:rPr lang="en-US" b="0" i="0" dirty="0">
                <a:solidFill>
                  <a:srgbClr val="213343"/>
                </a:solidFill>
                <a:effectLst/>
                <a:latin typeface="Lexend Deca"/>
              </a:rPr>
              <a:t>Fluid design ensures that a website always looks similar in layout regardless of the screen. A consistent layout benefits the user experience while ensuring usability for as many visitors as possible</a:t>
            </a:r>
            <a:endParaRPr lang="en-GB" dirty="0"/>
          </a:p>
        </p:txBody>
      </p:sp>
    </p:spTree>
    <p:extLst>
      <p:ext uri="{BB962C8B-B14F-4D97-AF65-F5344CB8AC3E}">
        <p14:creationId xmlns:p14="http://schemas.microsoft.com/office/powerpoint/2010/main" val="227935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CAA3FE17-2E01-A19F-1BCB-4448E2A47F22}"/>
              </a:ext>
            </a:extLst>
          </p:cNvPr>
          <p:cNvPicPr>
            <a:picLocks noChangeAspect="1"/>
          </p:cNvPicPr>
          <p:nvPr/>
        </p:nvPicPr>
        <p:blipFill rotWithShape="1">
          <a:blip r:embed="rId2">
            <a:duotone>
              <a:schemeClr val="bg2">
                <a:shade val="45000"/>
                <a:satMod val="135000"/>
              </a:schemeClr>
              <a:prstClr val="white"/>
            </a:duotone>
            <a:alphaModFix amt="35000"/>
          </a:blip>
          <a:srcRect t="1299" r="-1" b="14409"/>
          <a:stretch/>
        </p:blipFill>
        <p:spPr>
          <a:xfrm>
            <a:off x="20" y="-1"/>
            <a:ext cx="12188932" cy="6858000"/>
          </a:xfrm>
          <a:prstGeom prst="rect">
            <a:avLst/>
          </a:prstGeom>
        </p:spPr>
      </p:pic>
      <p:sp>
        <p:nvSpPr>
          <p:cNvPr id="2" name="Title 1">
            <a:extLst>
              <a:ext uri="{FF2B5EF4-FFF2-40B4-BE49-F238E27FC236}">
                <a16:creationId xmlns:a16="http://schemas.microsoft.com/office/drawing/2014/main" id="{AC84927E-F6AD-9401-9B8B-5201915D3B96}"/>
              </a:ext>
            </a:extLst>
          </p:cNvPr>
          <p:cNvSpPr>
            <a:spLocks noGrp="1"/>
          </p:cNvSpPr>
          <p:nvPr>
            <p:ph type="title"/>
          </p:nvPr>
        </p:nvSpPr>
        <p:spPr>
          <a:xfrm>
            <a:off x="643467" y="643467"/>
            <a:ext cx="3684437" cy="5571066"/>
          </a:xfrm>
        </p:spPr>
        <p:txBody>
          <a:bodyPr>
            <a:normAutofit/>
          </a:bodyPr>
          <a:lstStyle/>
          <a:p>
            <a:pPr algn="r"/>
            <a:r>
              <a:rPr lang="en-GB" dirty="0"/>
              <a:t>What is (RWD)</a:t>
            </a:r>
            <a:endParaRPr lang="en-GB"/>
          </a:p>
        </p:txBody>
      </p:sp>
      <p:cxnSp>
        <p:nvCxnSpPr>
          <p:cNvPr id="11" name="Straight Connector 10">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998335-BAEC-8104-B4A2-3125F7C04EBB}"/>
              </a:ext>
            </a:extLst>
          </p:cNvPr>
          <p:cNvSpPr>
            <a:spLocks noGrp="1"/>
          </p:cNvSpPr>
          <p:nvPr>
            <p:ph idx="1"/>
          </p:nvPr>
        </p:nvSpPr>
        <p:spPr>
          <a:xfrm>
            <a:off x="4971371" y="643467"/>
            <a:ext cx="6574112" cy="5571066"/>
          </a:xfrm>
        </p:spPr>
        <p:txBody>
          <a:bodyPr anchor="ctr">
            <a:normAutofit/>
          </a:bodyPr>
          <a:lstStyle/>
          <a:p>
            <a:pPr marL="0" indent="0">
              <a:buNone/>
            </a:pPr>
            <a:r>
              <a:rPr lang="en-US" b="0" i="0">
                <a:effectLst/>
                <a:latin typeface="Open Sans" panose="020B0606030504020204" pitchFamily="34" charset="0"/>
              </a:rPr>
              <a:t>What RWD is</a:t>
            </a:r>
          </a:p>
          <a:p>
            <a:pPr lvl="1"/>
            <a:r>
              <a:rPr lang="en-US" b="0" i="0">
                <a:effectLst/>
                <a:latin typeface="Open Sans" panose="020B0606030504020204" pitchFamily="34" charset="0"/>
              </a:rPr>
              <a:t>Fluid layouts</a:t>
            </a:r>
          </a:p>
          <a:p>
            <a:pPr lvl="1"/>
            <a:r>
              <a:rPr lang="en-US" b="0" i="0">
                <a:effectLst/>
                <a:latin typeface="Open Sans" panose="020B0606030504020204" pitchFamily="34" charset="0"/>
              </a:rPr>
              <a:t>Media queries</a:t>
            </a:r>
          </a:p>
          <a:p>
            <a:pPr lvl="1"/>
            <a:r>
              <a:rPr lang="en-US" b="0" i="0">
                <a:effectLst/>
                <a:latin typeface="Open Sans" panose="020B0606030504020204" pitchFamily="34" charset="0"/>
              </a:rPr>
              <a:t>Design strategies and patterns</a:t>
            </a:r>
          </a:p>
          <a:p>
            <a:pPr lvl="1"/>
            <a:r>
              <a:rPr lang="en-US" b="0" i="0">
                <a:effectLst/>
                <a:latin typeface="Open Sans" panose="020B0606030504020204" pitchFamily="34" charset="0"/>
              </a:rPr>
              <a:t>Testing options</a:t>
            </a:r>
            <a:endParaRPr lang="en-GB" dirty="0"/>
          </a:p>
        </p:txBody>
      </p:sp>
    </p:spTree>
    <p:extLst>
      <p:ext uri="{BB962C8B-B14F-4D97-AF65-F5344CB8AC3E}">
        <p14:creationId xmlns:p14="http://schemas.microsoft.com/office/powerpoint/2010/main" val="352910961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9755-CF83-C913-6E74-46F1EC065C6B}"/>
              </a:ext>
            </a:extLst>
          </p:cNvPr>
          <p:cNvSpPr>
            <a:spLocks noGrp="1"/>
          </p:cNvSpPr>
          <p:nvPr>
            <p:ph type="title"/>
          </p:nvPr>
        </p:nvSpPr>
        <p:spPr>
          <a:xfrm>
            <a:off x="1024128" y="548640"/>
            <a:ext cx="10754216" cy="438041"/>
          </a:xfrm>
        </p:spPr>
        <p:txBody>
          <a:bodyPr>
            <a:normAutofit fontScale="90000"/>
          </a:bodyPr>
          <a:lstStyle/>
          <a:p>
            <a:r>
              <a:rPr lang="en-GB" dirty="0"/>
              <a:t>Fluid Layout - </a:t>
            </a:r>
            <a:r>
              <a:rPr lang="en-US" b="0" i="0" dirty="0">
                <a:solidFill>
                  <a:srgbClr val="213343"/>
                </a:solidFill>
                <a:effectLst/>
                <a:latin typeface="Lexend Deca"/>
              </a:rPr>
              <a:t>Fluid Grids in Web Design</a:t>
            </a:r>
            <a:br>
              <a:rPr lang="en-US"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4673246B-D16C-23F1-A093-8646F8183869}"/>
              </a:ext>
            </a:extLst>
          </p:cNvPr>
          <p:cNvSpPr>
            <a:spLocks noGrp="1"/>
          </p:cNvSpPr>
          <p:nvPr>
            <p:ph idx="1"/>
          </p:nvPr>
        </p:nvSpPr>
        <p:spPr>
          <a:xfrm>
            <a:off x="195943" y="1953982"/>
            <a:ext cx="4495799" cy="4174673"/>
          </a:xfrm>
        </p:spPr>
        <p:txBody>
          <a:bodyPr>
            <a:normAutofit fontScale="77500" lnSpcReduction="20000"/>
          </a:bodyPr>
          <a:lstStyle/>
          <a:p>
            <a:pPr algn="l" fontAlgn="base"/>
            <a:r>
              <a:rPr lang="en-US" b="0" i="0" dirty="0">
                <a:solidFill>
                  <a:srgbClr val="213343"/>
                </a:solidFill>
                <a:effectLst/>
                <a:latin typeface="Lexend Deca"/>
              </a:rPr>
              <a:t>Fluid grids are a common implementation of the fluid design approach. A fluid grid breaks down the width of the page into several equally sized and spaced columns. Page content is placed according to these columns.</a:t>
            </a:r>
          </a:p>
          <a:p>
            <a:pPr algn="l" fontAlgn="base"/>
            <a:r>
              <a:rPr lang="en-US" b="0" i="0" dirty="0">
                <a:solidFill>
                  <a:srgbClr val="213343"/>
                </a:solidFill>
                <a:effectLst/>
                <a:latin typeface="Lexend Deca"/>
              </a:rPr>
              <a:t>When the viewport expands horizontally, each fluid column expands accordingly, as does the content within the columns:</a:t>
            </a:r>
          </a:p>
          <a:p>
            <a:pPr algn="l" fontAlgn="base"/>
            <a:endParaRPr lang="en-US" dirty="0">
              <a:solidFill>
                <a:srgbClr val="213343"/>
              </a:solidFill>
              <a:latin typeface="Lexend Deca"/>
            </a:endParaRPr>
          </a:p>
          <a:p>
            <a:pPr algn="l" fontAlgn="base"/>
            <a:r>
              <a:rPr lang="en-US" b="0" i="0" dirty="0">
                <a:solidFill>
                  <a:srgbClr val="213343"/>
                </a:solidFill>
                <a:effectLst/>
                <a:latin typeface="Lexend Deca"/>
              </a:rPr>
              <a:t>Grids are a widespread layout for structuring page content in a digestible way, and applying fluid principles to grids is one way of making grids suitable for different screens.</a:t>
            </a:r>
          </a:p>
          <a:p>
            <a:pPr algn="l" fontAlgn="base"/>
            <a:r>
              <a:rPr lang="en-US" b="0" i="0" dirty="0">
                <a:solidFill>
                  <a:srgbClr val="213343"/>
                </a:solidFill>
                <a:effectLst/>
                <a:latin typeface="Lexend Deca"/>
              </a:rPr>
              <a:t>However, fluid design isn’t the only approach — let’s compare it with three other common layout designs: fixed, adaptive, and responsive.</a:t>
            </a:r>
          </a:p>
          <a:p>
            <a:pPr algn="l" fontAlgn="base"/>
            <a:endParaRPr lang="en-US" b="0" i="0" dirty="0">
              <a:solidFill>
                <a:srgbClr val="213343"/>
              </a:solidFill>
              <a:effectLst/>
              <a:latin typeface="Lexend Deca"/>
            </a:endParaRPr>
          </a:p>
          <a:p>
            <a:endParaRPr lang="en-GB" dirty="0"/>
          </a:p>
        </p:txBody>
      </p:sp>
      <p:pic>
        <p:nvPicPr>
          <p:cNvPr id="4098" name="Picture 2" descr="animation of fluid grids in web design">
            <a:extLst>
              <a:ext uri="{FF2B5EF4-FFF2-40B4-BE49-F238E27FC236}">
                <a16:creationId xmlns:a16="http://schemas.microsoft.com/office/drawing/2014/main" id="{68688AEE-2DAF-77EC-0632-F7614DEFE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231" y="1360713"/>
            <a:ext cx="6463212" cy="476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A7F4-CE86-2707-388F-B05883919732}"/>
              </a:ext>
            </a:extLst>
          </p:cNvPr>
          <p:cNvSpPr>
            <a:spLocks noGrp="1"/>
          </p:cNvSpPr>
          <p:nvPr>
            <p:ph type="title"/>
          </p:nvPr>
        </p:nvSpPr>
        <p:spPr>
          <a:xfrm>
            <a:off x="1024128" y="198991"/>
            <a:ext cx="9110472" cy="699298"/>
          </a:xfrm>
        </p:spPr>
        <p:txBody>
          <a:bodyPr>
            <a:normAutofit fontScale="90000"/>
          </a:bodyPr>
          <a:lstStyle/>
          <a:p>
            <a:r>
              <a:rPr lang="en-GB" dirty="0"/>
              <a:t>Fluid Layout – Fixed Design vs Fluid Design</a:t>
            </a:r>
          </a:p>
        </p:txBody>
      </p:sp>
      <p:sp>
        <p:nvSpPr>
          <p:cNvPr id="3" name="Content Placeholder 2">
            <a:extLst>
              <a:ext uri="{FF2B5EF4-FFF2-40B4-BE49-F238E27FC236}">
                <a16:creationId xmlns:a16="http://schemas.microsoft.com/office/drawing/2014/main" id="{52902E0F-27DC-D748-BEB0-7636060170EB}"/>
              </a:ext>
            </a:extLst>
          </p:cNvPr>
          <p:cNvSpPr>
            <a:spLocks noGrp="1"/>
          </p:cNvSpPr>
          <p:nvPr>
            <p:ph idx="1"/>
          </p:nvPr>
        </p:nvSpPr>
        <p:spPr>
          <a:xfrm>
            <a:off x="1024128" y="2029968"/>
            <a:ext cx="9622099" cy="2577302"/>
          </a:xfrm>
        </p:spPr>
        <p:txBody>
          <a:bodyPr>
            <a:normAutofit/>
          </a:bodyPr>
          <a:lstStyle/>
          <a:p>
            <a:pPr algn="l" fontAlgn="base"/>
            <a:r>
              <a:rPr lang="en-US" b="0" i="0" dirty="0">
                <a:solidFill>
                  <a:srgbClr val="213343"/>
                </a:solidFill>
                <a:effectLst/>
                <a:latin typeface="Lexend Deca"/>
              </a:rPr>
              <a:t>Layouts that follow a fixed design do not conform to the viewport size. Unlike those in fluid designs and fluid grids, elements in a fixed layout are set to specific pixel widths, and these widths do not change by device or screen size.</a:t>
            </a:r>
          </a:p>
          <a:p>
            <a:pPr algn="l" fontAlgn="base"/>
            <a:r>
              <a:rPr lang="en-US" b="0" i="0" dirty="0">
                <a:solidFill>
                  <a:srgbClr val="213343"/>
                </a:solidFill>
                <a:effectLst/>
                <a:latin typeface="Lexend Deca"/>
              </a:rPr>
              <a:t>Fixed design has lost favor among designers for its lack of flexibility and user-friendliness across devices. You’d be hard-pressed to find it applied to any professional website designers now usually for fluid, adaptive, and/or responsive sites instead. In most cases, it’s worth the effort rather than stick to fixed sizes.</a:t>
            </a:r>
          </a:p>
          <a:p>
            <a:endParaRPr lang="en-GB" dirty="0"/>
          </a:p>
        </p:txBody>
      </p:sp>
    </p:spTree>
    <p:extLst>
      <p:ext uri="{BB962C8B-B14F-4D97-AF65-F5344CB8AC3E}">
        <p14:creationId xmlns:p14="http://schemas.microsoft.com/office/powerpoint/2010/main" val="49796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024129" y="1085959"/>
            <a:ext cx="9720072" cy="666641"/>
          </a:xfrm>
        </p:spPr>
        <p:txBody>
          <a:bodyPr>
            <a:normAutofit fontScale="90000"/>
          </a:bodyPr>
          <a:lstStyle/>
          <a:p>
            <a:r>
              <a:rPr lang="en-GB" b="0" i="0" dirty="0">
                <a:solidFill>
                  <a:srgbClr val="213343"/>
                </a:solidFill>
                <a:effectLst/>
                <a:latin typeface="Lexend Deca"/>
              </a:rPr>
              <a:t>Adaptive Design vs. Fluid Design</a:t>
            </a:r>
            <a:br>
              <a:rPr lang="en-GB"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9EE67131-C0B0-672E-FF72-1620CB364C64}"/>
              </a:ext>
            </a:extLst>
          </p:cNvPr>
          <p:cNvSpPr>
            <a:spLocks noGrp="1"/>
          </p:cNvSpPr>
          <p:nvPr>
            <p:ph idx="1"/>
          </p:nvPr>
        </p:nvSpPr>
        <p:spPr/>
        <p:txBody>
          <a:bodyPr/>
          <a:lstStyle/>
          <a:p>
            <a:r>
              <a:rPr lang="en-US" b="0" i="0" dirty="0">
                <a:solidFill>
                  <a:srgbClr val="213343"/>
                </a:solidFill>
                <a:effectLst/>
                <a:latin typeface="Lexend Deca"/>
              </a:rPr>
              <a:t>Fluid layouts help make websites more usable, but they lack the fine-tuned control of adaptive design. In the adaptive approach, designers create multiple separate website layouts for specific screen widths, the goal being to cater to multiple specific devices. So, a website might have a separate layout design for viewing on desktop, tablet, and smartphone.</a:t>
            </a:r>
            <a:endParaRPr lang="en-GB" dirty="0"/>
          </a:p>
        </p:txBody>
      </p:sp>
    </p:spTree>
    <p:extLst>
      <p:ext uri="{BB962C8B-B14F-4D97-AF65-F5344CB8AC3E}">
        <p14:creationId xmlns:p14="http://schemas.microsoft.com/office/powerpoint/2010/main" val="328725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024129" y="1085959"/>
            <a:ext cx="9720072" cy="666641"/>
          </a:xfrm>
        </p:spPr>
        <p:txBody>
          <a:bodyPr>
            <a:normAutofit fontScale="90000"/>
          </a:bodyPr>
          <a:lstStyle/>
          <a:p>
            <a:r>
              <a:rPr lang="en-GB" b="0" i="0" dirty="0">
                <a:solidFill>
                  <a:srgbClr val="213343"/>
                </a:solidFill>
                <a:effectLst/>
                <a:latin typeface="Lexend Deca"/>
              </a:rPr>
              <a:t>Adaptive Design vs. Fluid Design</a:t>
            </a:r>
            <a:br>
              <a:rPr lang="en-GB"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9EE67131-C0B0-672E-FF72-1620CB364C64}"/>
              </a:ext>
            </a:extLst>
          </p:cNvPr>
          <p:cNvSpPr>
            <a:spLocks noGrp="1"/>
          </p:cNvSpPr>
          <p:nvPr>
            <p:ph idx="1"/>
          </p:nvPr>
        </p:nvSpPr>
        <p:spPr>
          <a:xfrm>
            <a:off x="1024128" y="2286000"/>
            <a:ext cx="9720073" cy="1578429"/>
          </a:xfrm>
        </p:spPr>
        <p:txBody>
          <a:bodyPr/>
          <a:lstStyle/>
          <a:p>
            <a:r>
              <a:rPr lang="en-US" b="0" i="0" dirty="0">
                <a:solidFill>
                  <a:srgbClr val="213343"/>
                </a:solidFill>
                <a:effectLst/>
                <a:latin typeface="Lexend Deca"/>
              </a:rPr>
              <a:t>"Web designers achieve adaptive design with media queries, a feature of CSS that detects properties of the user’s device including screen dimensions. The media query reads the screen size, then selects the best-suited fixed layout from multiple fixed layout options"</a:t>
            </a:r>
            <a:endParaRPr lang="en-GB" dirty="0"/>
          </a:p>
        </p:txBody>
      </p:sp>
    </p:spTree>
    <p:extLst>
      <p:ext uri="{BB962C8B-B14F-4D97-AF65-F5344CB8AC3E}">
        <p14:creationId xmlns:p14="http://schemas.microsoft.com/office/powerpoint/2010/main" val="4248590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024129" y="1085959"/>
            <a:ext cx="9720072" cy="666641"/>
          </a:xfrm>
        </p:spPr>
        <p:txBody>
          <a:bodyPr>
            <a:normAutofit fontScale="90000"/>
          </a:bodyPr>
          <a:lstStyle/>
          <a:p>
            <a:r>
              <a:rPr lang="en-GB" b="0" i="0" dirty="0">
                <a:solidFill>
                  <a:srgbClr val="213343"/>
                </a:solidFill>
                <a:effectLst/>
                <a:latin typeface="Lexend Deca"/>
              </a:rPr>
              <a:t>Adaptive Design vs. Fluid Design</a:t>
            </a:r>
            <a:br>
              <a:rPr lang="en-GB"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9EE67131-C0B0-672E-FF72-1620CB364C64}"/>
              </a:ext>
            </a:extLst>
          </p:cNvPr>
          <p:cNvSpPr>
            <a:spLocks noGrp="1"/>
          </p:cNvSpPr>
          <p:nvPr>
            <p:ph idx="1"/>
          </p:nvPr>
        </p:nvSpPr>
        <p:spPr>
          <a:xfrm>
            <a:off x="1024128" y="2286000"/>
            <a:ext cx="9720073" cy="3486041"/>
          </a:xfrm>
        </p:spPr>
        <p:txBody>
          <a:bodyPr>
            <a:normAutofit/>
          </a:bodyPr>
          <a:lstStyle/>
          <a:p>
            <a:r>
              <a:rPr lang="en-US" b="0" i="0" dirty="0">
                <a:solidFill>
                  <a:srgbClr val="213343"/>
                </a:solidFill>
                <a:effectLst/>
                <a:latin typeface="Lexend Deca"/>
              </a:rPr>
              <a:t>"Whereas fluid designs might look clunky on very large or very small screens, adaptive design lets us make more precise layouts for specific devices. You don’t need to worry about a poor user experience if you account for any device they use.</a:t>
            </a:r>
          </a:p>
          <a:p>
            <a:endParaRPr lang="en-US" b="0" i="0" dirty="0">
              <a:solidFill>
                <a:srgbClr val="213343"/>
              </a:solidFill>
              <a:effectLst/>
              <a:latin typeface="Lexend Deca"/>
            </a:endParaRPr>
          </a:p>
          <a:p>
            <a:r>
              <a:rPr lang="en-US" b="0" i="0" dirty="0">
                <a:solidFill>
                  <a:srgbClr val="213343"/>
                </a:solidFill>
                <a:effectLst/>
                <a:latin typeface="Lexend Deca"/>
              </a:rPr>
              <a:t>The tradeoff here, perhaps obviously, is that adaptive designs take much more time to make than fluid ones. Essentially, you’re creating multiple layouts rather than a single dynamic layout, so this approach may not be sustainable for individual website owners to pull off, especially as new devices enter the market."</a:t>
            </a:r>
            <a:endParaRPr lang="en-GB" dirty="0"/>
          </a:p>
        </p:txBody>
      </p:sp>
    </p:spTree>
    <p:extLst>
      <p:ext uri="{BB962C8B-B14F-4D97-AF65-F5344CB8AC3E}">
        <p14:creationId xmlns:p14="http://schemas.microsoft.com/office/powerpoint/2010/main" val="268535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154757" y="650531"/>
            <a:ext cx="10754214" cy="666641"/>
          </a:xfrm>
        </p:spPr>
        <p:txBody>
          <a:bodyPr>
            <a:normAutofit fontScale="90000"/>
          </a:bodyPr>
          <a:lstStyle/>
          <a:p>
            <a:r>
              <a:rPr lang="en-GB" b="0" i="0" dirty="0">
                <a:solidFill>
                  <a:srgbClr val="213343"/>
                </a:solidFill>
                <a:effectLst/>
                <a:latin typeface="Lexend Deca"/>
              </a:rPr>
              <a:t>"Responsive Design vs. Fluid Design"</a:t>
            </a:r>
            <a:br>
              <a:rPr lang="en-GB"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9EE67131-C0B0-672E-FF72-1620CB364C64}"/>
              </a:ext>
            </a:extLst>
          </p:cNvPr>
          <p:cNvSpPr>
            <a:spLocks noGrp="1"/>
          </p:cNvSpPr>
          <p:nvPr>
            <p:ph idx="1"/>
          </p:nvPr>
        </p:nvSpPr>
        <p:spPr>
          <a:xfrm>
            <a:off x="1024128" y="2286000"/>
            <a:ext cx="9720073" cy="3486041"/>
          </a:xfrm>
        </p:spPr>
        <p:txBody>
          <a:bodyPr>
            <a:normAutofit/>
          </a:bodyPr>
          <a:lstStyle/>
          <a:p>
            <a:r>
              <a:rPr lang="en-US" b="0" i="0" dirty="0">
                <a:solidFill>
                  <a:srgbClr val="213343"/>
                </a:solidFill>
                <a:effectLst/>
                <a:latin typeface="Lexend Deca"/>
              </a:rPr>
              <a:t>"You might have heard the term “responsive” to describe any website that adjusts its layout for different devices. In this sense, both fluid and adaptive designs are technically “responsive.”</a:t>
            </a:r>
          </a:p>
          <a:p>
            <a:endParaRPr lang="en-US" dirty="0">
              <a:solidFill>
                <a:srgbClr val="213343"/>
              </a:solidFill>
              <a:latin typeface="Lexend Deca"/>
            </a:endParaRPr>
          </a:p>
          <a:p>
            <a:r>
              <a:rPr lang="en-US" b="0" i="0" dirty="0">
                <a:solidFill>
                  <a:srgbClr val="213343"/>
                </a:solidFill>
                <a:effectLst/>
                <a:latin typeface="Lexend Deca"/>
              </a:rPr>
              <a:t>However, the terminology becomes a bit confusing here — “responsive” can also refer to a particular way of making these adjustments. Here I’ll be discussing responsive design in the latter sense."</a:t>
            </a:r>
            <a:endParaRPr lang="en-GB" dirty="0"/>
          </a:p>
        </p:txBody>
      </p:sp>
    </p:spTree>
    <p:extLst>
      <p:ext uri="{BB962C8B-B14F-4D97-AF65-F5344CB8AC3E}">
        <p14:creationId xmlns:p14="http://schemas.microsoft.com/office/powerpoint/2010/main" val="1289547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154757" y="650531"/>
            <a:ext cx="10754214" cy="666641"/>
          </a:xfrm>
        </p:spPr>
        <p:txBody>
          <a:bodyPr>
            <a:normAutofit fontScale="90000"/>
          </a:bodyPr>
          <a:lstStyle/>
          <a:p>
            <a:r>
              <a:rPr lang="en-GB" b="0" i="0" dirty="0">
                <a:solidFill>
                  <a:srgbClr val="213343"/>
                </a:solidFill>
                <a:effectLst/>
                <a:latin typeface="Lexend Deca"/>
              </a:rPr>
              <a:t>"Responsive Design vs. Fluid Design"</a:t>
            </a:r>
            <a:br>
              <a:rPr lang="en-GB" b="0" i="0" dirty="0">
                <a:solidFill>
                  <a:srgbClr val="213343"/>
                </a:solidFill>
                <a:effectLst/>
                <a:latin typeface="Lexend Deca"/>
              </a:rPr>
            </a:br>
            <a:endParaRPr lang="en-GB" dirty="0"/>
          </a:p>
        </p:txBody>
      </p:sp>
      <p:sp>
        <p:nvSpPr>
          <p:cNvPr id="3" name="Content Placeholder 2">
            <a:extLst>
              <a:ext uri="{FF2B5EF4-FFF2-40B4-BE49-F238E27FC236}">
                <a16:creationId xmlns:a16="http://schemas.microsoft.com/office/drawing/2014/main" id="{9EE67131-C0B0-672E-FF72-1620CB364C64}"/>
              </a:ext>
            </a:extLst>
          </p:cNvPr>
          <p:cNvSpPr>
            <a:spLocks noGrp="1"/>
          </p:cNvSpPr>
          <p:nvPr>
            <p:ph idx="1"/>
          </p:nvPr>
        </p:nvSpPr>
        <p:spPr>
          <a:xfrm>
            <a:off x="1024128" y="2286000"/>
            <a:ext cx="9720073" cy="3486041"/>
          </a:xfrm>
        </p:spPr>
        <p:txBody>
          <a:bodyPr>
            <a:normAutofit/>
          </a:bodyPr>
          <a:lstStyle/>
          <a:p>
            <a:r>
              <a:rPr lang="en-US" dirty="0"/>
              <a:t>"A responsive design layout is a single layout applied to a web page that reformats and resizes elements based on breakpoints. A breakpoint is a specific viewport width value (in pixels) that triggers a change in the website layout. Breakpoints are set in CSS with media queries.</a:t>
            </a:r>
          </a:p>
          <a:p>
            <a:endParaRPr lang="en-US" dirty="0"/>
          </a:p>
          <a:p>
            <a:r>
              <a:rPr lang="en-US" dirty="0"/>
              <a:t>Unlike fluid design, responsive websites use breakpoints to rearrange or eliminate elements on a page, instead of simply resizing them. Therefore, a responsive layout might appear quite different on a desktop versus a tablet versus or a smartphone."</a:t>
            </a:r>
            <a:endParaRPr lang="en-GB" dirty="0"/>
          </a:p>
        </p:txBody>
      </p:sp>
    </p:spTree>
    <p:extLst>
      <p:ext uri="{BB962C8B-B14F-4D97-AF65-F5344CB8AC3E}">
        <p14:creationId xmlns:p14="http://schemas.microsoft.com/office/powerpoint/2010/main" val="3863765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C9D-228A-EBD2-981E-0E5E1B8D31B1}"/>
              </a:ext>
            </a:extLst>
          </p:cNvPr>
          <p:cNvSpPr>
            <a:spLocks noGrp="1"/>
          </p:cNvSpPr>
          <p:nvPr>
            <p:ph type="title"/>
          </p:nvPr>
        </p:nvSpPr>
        <p:spPr>
          <a:xfrm>
            <a:off x="1154757" y="650531"/>
            <a:ext cx="10754214" cy="666641"/>
          </a:xfrm>
        </p:spPr>
        <p:txBody>
          <a:bodyPr>
            <a:normAutofit fontScale="90000"/>
          </a:bodyPr>
          <a:lstStyle/>
          <a:p>
            <a:r>
              <a:rPr lang="en-GB" b="0" i="0" dirty="0">
                <a:solidFill>
                  <a:srgbClr val="213343"/>
                </a:solidFill>
                <a:effectLst/>
                <a:latin typeface="Lexend Deca"/>
              </a:rPr>
              <a:t>"Responsive Design vs. Fluid Design"</a:t>
            </a:r>
            <a:br>
              <a:rPr lang="en-GB" b="0" i="0" dirty="0">
                <a:solidFill>
                  <a:srgbClr val="213343"/>
                </a:solidFill>
                <a:effectLst/>
                <a:latin typeface="Lexend Deca"/>
              </a:rPr>
            </a:br>
            <a:endParaRPr lang="en-GB" dirty="0"/>
          </a:p>
        </p:txBody>
      </p:sp>
      <p:pic>
        <p:nvPicPr>
          <p:cNvPr id="5122" name="Picture 2" descr="a responsive designed website">
            <a:extLst>
              <a:ext uri="{FF2B5EF4-FFF2-40B4-BE49-F238E27FC236}">
                <a16:creationId xmlns:a16="http://schemas.microsoft.com/office/drawing/2014/main" id="{18A95B1F-A786-3B23-3A4E-C3443D4CD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943620"/>
            <a:ext cx="95250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0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D774-BBB1-D93C-736D-1C55BB66C2A8}"/>
              </a:ext>
            </a:extLst>
          </p:cNvPr>
          <p:cNvSpPr>
            <a:spLocks noGrp="1"/>
          </p:cNvSpPr>
          <p:nvPr>
            <p:ph type="title"/>
          </p:nvPr>
        </p:nvSpPr>
        <p:spPr/>
        <p:txBody>
          <a:bodyPr/>
          <a:lstStyle/>
          <a:p>
            <a:pPr algn="ctr"/>
            <a:r>
              <a:rPr lang="en-GB" b="0" i="0" dirty="0">
                <a:solidFill>
                  <a:srgbClr val="213343"/>
                </a:solidFill>
                <a:effectLst/>
                <a:latin typeface="Lexend Deca"/>
              </a:rPr>
              <a:t>Responsive Design</a:t>
            </a:r>
            <a:endParaRPr lang="en-GB" dirty="0"/>
          </a:p>
        </p:txBody>
      </p:sp>
      <p:sp>
        <p:nvSpPr>
          <p:cNvPr id="3" name="Content Placeholder 2">
            <a:extLst>
              <a:ext uri="{FF2B5EF4-FFF2-40B4-BE49-F238E27FC236}">
                <a16:creationId xmlns:a16="http://schemas.microsoft.com/office/drawing/2014/main" id="{61DC008C-85EF-2143-6E5C-57310C0CD0F7}"/>
              </a:ext>
            </a:extLst>
          </p:cNvPr>
          <p:cNvSpPr>
            <a:spLocks noGrp="1"/>
          </p:cNvSpPr>
          <p:nvPr>
            <p:ph idx="1"/>
          </p:nvPr>
        </p:nvSpPr>
        <p:spPr/>
        <p:txBody>
          <a:bodyPr/>
          <a:lstStyle/>
          <a:p>
            <a:r>
              <a:rPr lang="en-US" dirty="0"/>
              <a:t>"Responsive designs are the go-to for business websites with content-rich, highly interactive pages. Though they take more work to implement than purely fluid pages, a responsive design ensures that text, media, and interaction elements look great at any viewing width, especially when simply shrinking page elements width-wise doesn’t guarantee good usability or aesthetics."</a:t>
            </a:r>
            <a:endParaRPr lang="en-GB" dirty="0"/>
          </a:p>
        </p:txBody>
      </p:sp>
    </p:spTree>
    <p:extLst>
      <p:ext uri="{BB962C8B-B14F-4D97-AF65-F5344CB8AC3E}">
        <p14:creationId xmlns:p14="http://schemas.microsoft.com/office/powerpoint/2010/main" val="354396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1A0E-A201-DE81-D180-0F0563DFBEBA}"/>
              </a:ext>
            </a:extLst>
          </p:cNvPr>
          <p:cNvSpPr>
            <a:spLocks noGrp="1"/>
          </p:cNvSpPr>
          <p:nvPr>
            <p:ph type="title"/>
          </p:nvPr>
        </p:nvSpPr>
        <p:spPr>
          <a:xfrm>
            <a:off x="1056785" y="2348702"/>
            <a:ext cx="9720072" cy="1499616"/>
          </a:xfrm>
        </p:spPr>
        <p:txBody>
          <a:bodyPr/>
          <a:lstStyle/>
          <a:p>
            <a:pPr algn="ctr" fontAlgn="base"/>
            <a:r>
              <a:rPr lang="en-US" b="0" i="0" dirty="0">
                <a:solidFill>
                  <a:srgbClr val="213343"/>
                </a:solidFill>
                <a:effectLst/>
                <a:latin typeface="Lexend Deca"/>
              </a:rPr>
              <a:t>When Should You Use Fluid Design?</a:t>
            </a:r>
          </a:p>
        </p:txBody>
      </p:sp>
    </p:spTree>
    <p:extLst>
      <p:ext uri="{BB962C8B-B14F-4D97-AF65-F5344CB8AC3E}">
        <p14:creationId xmlns:p14="http://schemas.microsoft.com/office/powerpoint/2010/main" val="279292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369A-83E2-5F16-8127-97B84D3190C6}"/>
              </a:ext>
            </a:extLst>
          </p:cNvPr>
          <p:cNvSpPr>
            <a:spLocks noGrp="1"/>
          </p:cNvSpPr>
          <p:nvPr>
            <p:ph type="title"/>
          </p:nvPr>
        </p:nvSpPr>
        <p:spPr/>
        <p:txBody>
          <a:bodyPr/>
          <a:lstStyle/>
          <a:p>
            <a:r>
              <a:rPr lang="en-GB" b="0" i="0" dirty="0">
                <a:solidFill>
                  <a:srgbClr val="444444"/>
                </a:solidFill>
                <a:effectLst/>
                <a:latin typeface="Open Sans" panose="020B0606030504020204" pitchFamily="34" charset="0"/>
              </a:rPr>
              <a:t>Introduction to RWD</a:t>
            </a:r>
            <a:endParaRPr lang="en-GB" dirty="0"/>
          </a:p>
        </p:txBody>
      </p:sp>
      <p:sp>
        <p:nvSpPr>
          <p:cNvPr id="3" name="Content Placeholder 2">
            <a:extLst>
              <a:ext uri="{FF2B5EF4-FFF2-40B4-BE49-F238E27FC236}">
                <a16:creationId xmlns:a16="http://schemas.microsoft.com/office/drawing/2014/main" id="{2EB29D62-45D2-A862-DAFA-3689D7D1C751}"/>
              </a:ext>
            </a:extLst>
          </p:cNvPr>
          <p:cNvSpPr>
            <a:spLocks noGrp="1"/>
          </p:cNvSpPr>
          <p:nvPr>
            <p:ph idx="1"/>
          </p:nvPr>
        </p:nvSpPr>
        <p:spPr/>
        <p:txBody>
          <a:bodyPr/>
          <a:lstStyle/>
          <a:p>
            <a:r>
              <a:rPr lang="en-US" b="0" i="0" dirty="0">
                <a:solidFill>
                  <a:srgbClr val="444444"/>
                </a:solidFill>
                <a:effectLst/>
                <a:latin typeface="Open Sans" panose="020B0606030504020204" pitchFamily="34" charset="0"/>
              </a:rPr>
              <a:t>RWD is a design and production approach that allows a web page to adapt to the screen it is viewed on.</a:t>
            </a:r>
          </a:p>
          <a:p>
            <a:r>
              <a:rPr lang="en-US" b="0" i="0" dirty="0">
                <a:solidFill>
                  <a:srgbClr val="444444"/>
                </a:solidFill>
                <a:effectLst/>
                <a:latin typeface="Open Sans" panose="020B0606030504020204" pitchFamily="34" charset="0"/>
              </a:rPr>
              <a:t>The same HTML source is styled differently based on the width of the screen.</a:t>
            </a:r>
          </a:p>
          <a:p>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It ensures mobile users get the same content as other users, with a presentation that optimizes usability.</a:t>
            </a:r>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The term was coined by Ethan Marcotte in 2010 in his article “Responsive Web Design” for A List Apart.</a:t>
            </a:r>
            <a:endParaRPr lang="en-GB" dirty="0"/>
          </a:p>
        </p:txBody>
      </p:sp>
    </p:spTree>
    <p:extLst>
      <p:ext uri="{BB962C8B-B14F-4D97-AF65-F5344CB8AC3E}">
        <p14:creationId xmlns:p14="http://schemas.microsoft.com/office/powerpoint/2010/main" val="3753704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601C-DB19-4963-6605-933DAA2A77C9}"/>
              </a:ext>
            </a:extLst>
          </p:cNvPr>
          <p:cNvSpPr>
            <a:spLocks noGrp="1"/>
          </p:cNvSpPr>
          <p:nvPr>
            <p:ph type="title"/>
          </p:nvPr>
        </p:nvSpPr>
        <p:spPr/>
        <p:txBody>
          <a:bodyPr>
            <a:normAutofit/>
          </a:bodyPr>
          <a:lstStyle/>
          <a:p>
            <a:pPr algn="ctr"/>
            <a:r>
              <a:rPr lang="en-US" dirty="0"/>
              <a:t>"Fluid Design"</a:t>
            </a:r>
            <a:endParaRPr lang="en-GB" dirty="0"/>
          </a:p>
        </p:txBody>
      </p:sp>
      <p:sp>
        <p:nvSpPr>
          <p:cNvPr id="3" name="Content Placeholder 2">
            <a:extLst>
              <a:ext uri="{FF2B5EF4-FFF2-40B4-BE49-F238E27FC236}">
                <a16:creationId xmlns:a16="http://schemas.microsoft.com/office/drawing/2014/main" id="{86245A1C-C26B-2761-366C-4C68F39AD856}"/>
              </a:ext>
            </a:extLst>
          </p:cNvPr>
          <p:cNvSpPr>
            <a:spLocks noGrp="1"/>
          </p:cNvSpPr>
          <p:nvPr>
            <p:ph idx="1"/>
          </p:nvPr>
        </p:nvSpPr>
        <p:spPr/>
        <p:txBody>
          <a:bodyPr>
            <a:normAutofit fontScale="92500" lnSpcReduction="20000"/>
          </a:bodyPr>
          <a:lstStyle/>
          <a:p>
            <a:r>
              <a:rPr lang="en-US" dirty="0"/>
              <a:t>"Fluid design isn’t a one-size-fits-all solution, nor is responsive or adaptive design. These methods don’t have to be used in isolation, either principles from any of them can be combined to improve the mobile experience.“</a:t>
            </a:r>
          </a:p>
          <a:p>
            <a:r>
              <a:rPr lang="en-US" dirty="0"/>
              <a:t>"When considering a fluid design, you should think about:</a:t>
            </a:r>
          </a:p>
          <a:p>
            <a:r>
              <a:rPr lang="en-US" b="1" dirty="0"/>
              <a:t>Audience metrics: </a:t>
            </a:r>
            <a:r>
              <a:rPr lang="en-US" dirty="0"/>
              <a:t>Tracking tools like Google Analytics can segment your traffic by desktop, tablet, and mobile. Use metrics to inform where you put your design resources.</a:t>
            </a:r>
          </a:p>
          <a:p>
            <a:r>
              <a:rPr lang="en-US" b="1" dirty="0"/>
              <a:t>Site content: </a:t>
            </a:r>
            <a:r>
              <a:rPr lang="en-US" dirty="0"/>
              <a:t>If your site is relatively light on text, media, and interactive features, you can get away with a purely fluid design on some or all pages. Otherwise, it’s better to incorporate adaptive and responsive principles. Mapping your layout with wireframes is helpful in this phase.</a:t>
            </a:r>
          </a:p>
          <a:p>
            <a:r>
              <a:rPr lang="en-US" b="1" dirty="0"/>
              <a:t>Resources</a:t>
            </a:r>
            <a:r>
              <a:rPr lang="en-US" dirty="0"/>
              <a:t>: Because of their relative simplicity, fluid designs generally take less time, money, and effort to incorporate from scratch. However, website builders with out-of-the-box responsive page templates have made complex responsive pages more attainable for those lacking the design chops."</a:t>
            </a:r>
          </a:p>
          <a:p>
            <a:endParaRPr lang="en-GB" dirty="0"/>
          </a:p>
        </p:txBody>
      </p:sp>
    </p:spTree>
    <p:extLst>
      <p:ext uri="{BB962C8B-B14F-4D97-AF65-F5344CB8AC3E}">
        <p14:creationId xmlns:p14="http://schemas.microsoft.com/office/powerpoint/2010/main" val="2876598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4A9A-A628-E7CF-F67D-50C983832998}"/>
              </a:ext>
            </a:extLst>
          </p:cNvPr>
          <p:cNvSpPr>
            <a:spLocks noGrp="1"/>
          </p:cNvSpPr>
          <p:nvPr>
            <p:ph type="title"/>
          </p:nvPr>
        </p:nvSpPr>
        <p:spPr>
          <a:xfrm>
            <a:off x="1024128" y="585216"/>
            <a:ext cx="9720072" cy="721070"/>
          </a:xfrm>
        </p:spPr>
        <p:txBody>
          <a:bodyPr>
            <a:normAutofit fontScale="90000"/>
          </a:bodyPr>
          <a:lstStyle/>
          <a:p>
            <a:r>
              <a:rPr lang="en-GB" b="0" i="0" dirty="0">
                <a:solidFill>
                  <a:srgbClr val="000000"/>
                </a:solidFill>
                <a:effectLst/>
                <a:latin typeface="Segoe UI" panose="020B0502040204020203" pitchFamily="34" charset="0"/>
              </a:rPr>
              <a:t>Grid-View</a:t>
            </a:r>
            <a:br>
              <a:rPr lang="en-GB" b="0" i="0" dirty="0">
                <a:solidFill>
                  <a:srgbClr val="000000"/>
                </a:solidFill>
                <a:effectLst/>
                <a:latin typeface="Segoe UI" panose="020B0502040204020203" pitchFamily="34" charset="0"/>
              </a:rPr>
            </a:br>
            <a:endParaRPr lang="en-GB" dirty="0"/>
          </a:p>
        </p:txBody>
      </p:sp>
      <p:sp>
        <p:nvSpPr>
          <p:cNvPr id="3" name="Content Placeholder 2">
            <a:extLst>
              <a:ext uri="{FF2B5EF4-FFF2-40B4-BE49-F238E27FC236}">
                <a16:creationId xmlns:a16="http://schemas.microsoft.com/office/drawing/2014/main" id="{6B857428-1671-DCFA-9CEA-CDC132289948}"/>
              </a:ext>
            </a:extLst>
          </p:cNvPr>
          <p:cNvSpPr>
            <a:spLocks noGrp="1"/>
          </p:cNvSpPr>
          <p:nvPr>
            <p:ph idx="1"/>
          </p:nvPr>
        </p:nvSpPr>
        <p:spPr>
          <a:xfrm>
            <a:off x="947926" y="1199605"/>
            <a:ext cx="9720073" cy="4023360"/>
          </a:xfrm>
        </p:spPr>
        <p:txBody>
          <a:bodyPr/>
          <a:lstStyle/>
          <a:p>
            <a:r>
              <a:rPr lang="en-US" b="0" i="0" dirty="0">
                <a:solidFill>
                  <a:srgbClr val="000000"/>
                </a:solidFill>
                <a:effectLst/>
                <a:latin typeface="Verdana" panose="020B0604030504040204" pitchFamily="34" charset="0"/>
              </a:rPr>
              <a:t>Many web pages are based on a grid-view, which means that the page is divided into columns:</a:t>
            </a:r>
            <a:endParaRPr lang="en-GB" dirty="0"/>
          </a:p>
        </p:txBody>
      </p:sp>
      <p:pic>
        <p:nvPicPr>
          <p:cNvPr id="5" name="Picture 4">
            <a:extLst>
              <a:ext uri="{FF2B5EF4-FFF2-40B4-BE49-F238E27FC236}">
                <a16:creationId xmlns:a16="http://schemas.microsoft.com/office/drawing/2014/main" id="{22B2D826-F84A-8824-98F0-9AA435CA0E73}"/>
              </a:ext>
            </a:extLst>
          </p:cNvPr>
          <p:cNvPicPr>
            <a:picLocks noChangeAspect="1"/>
          </p:cNvPicPr>
          <p:nvPr/>
        </p:nvPicPr>
        <p:blipFill>
          <a:blip r:embed="rId2"/>
          <a:stretch>
            <a:fillRect/>
          </a:stretch>
        </p:blipFill>
        <p:spPr>
          <a:xfrm>
            <a:off x="1024125" y="1907699"/>
            <a:ext cx="9567673" cy="2607171"/>
          </a:xfrm>
          <a:prstGeom prst="rect">
            <a:avLst/>
          </a:prstGeom>
        </p:spPr>
      </p:pic>
      <p:sp>
        <p:nvSpPr>
          <p:cNvPr id="7" name="TextBox 6">
            <a:extLst>
              <a:ext uri="{FF2B5EF4-FFF2-40B4-BE49-F238E27FC236}">
                <a16:creationId xmlns:a16="http://schemas.microsoft.com/office/drawing/2014/main" id="{18793AD2-1090-5D2B-9AC4-204A47ADA830}"/>
              </a:ext>
            </a:extLst>
          </p:cNvPr>
          <p:cNvSpPr txBox="1"/>
          <p:nvPr/>
        </p:nvSpPr>
        <p:spPr>
          <a:xfrm>
            <a:off x="1024128" y="4514870"/>
            <a:ext cx="10143747"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Using a grid-view is very helpful when designing web pages. It makes it easier to place elements on the page.</a:t>
            </a:r>
            <a:endParaRPr lang="en-GB" dirty="0"/>
          </a:p>
        </p:txBody>
      </p:sp>
    </p:spTree>
    <p:extLst>
      <p:ext uri="{BB962C8B-B14F-4D97-AF65-F5344CB8AC3E}">
        <p14:creationId xmlns:p14="http://schemas.microsoft.com/office/powerpoint/2010/main" val="4009865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E4C-B5F3-BB2B-1EB9-7500B08B16AD}"/>
              </a:ext>
            </a:extLst>
          </p:cNvPr>
          <p:cNvSpPr>
            <a:spLocks noGrp="1"/>
          </p:cNvSpPr>
          <p:nvPr>
            <p:ph type="title"/>
          </p:nvPr>
        </p:nvSpPr>
        <p:spPr>
          <a:xfrm>
            <a:off x="1067670" y="217713"/>
            <a:ext cx="9720072" cy="974489"/>
          </a:xfrm>
        </p:spPr>
        <p:txBody>
          <a:bodyPr>
            <a:normAutofit fontScale="90000"/>
          </a:bodyPr>
          <a:lstStyle/>
          <a:p>
            <a:r>
              <a:rPr lang="en-US" altLang="en-US" sz="5400" cap="none" dirty="0">
                <a:solidFill>
                  <a:srgbClr val="000000"/>
                </a:solidFill>
                <a:latin typeface="Segoe UI" panose="020B0502040204020203" pitchFamily="34" charset="0"/>
                <a:cs typeface="Segoe UI" panose="020B0502040204020203" pitchFamily="34" charset="0"/>
              </a:rPr>
              <a:t>Building a Responsive Grid-View</a:t>
            </a:r>
            <a:br>
              <a:rPr lang="en-US" altLang="en-US" sz="5400" cap="none" dirty="0">
                <a:solidFill>
                  <a:srgbClr val="000000"/>
                </a:solidFill>
                <a:latin typeface="Segoe UI" panose="020B0502040204020203" pitchFamily="34" charset="0"/>
                <a:cs typeface="Segoe UI" panose="020B0502040204020203" pitchFamily="34" charset="0"/>
              </a:rPr>
            </a:br>
            <a:endParaRPr lang="en-GB" dirty="0"/>
          </a:p>
        </p:txBody>
      </p:sp>
      <p:sp>
        <p:nvSpPr>
          <p:cNvPr id="4" name="Rectangle 1">
            <a:extLst>
              <a:ext uri="{FF2B5EF4-FFF2-40B4-BE49-F238E27FC236}">
                <a16:creationId xmlns:a16="http://schemas.microsoft.com/office/drawing/2014/main" id="{4AE4F4CD-D00B-D52C-2FB8-6BFED04C8F2B}"/>
              </a:ext>
            </a:extLst>
          </p:cNvPr>
          <p:cNvSpPr>
            <a:spLocks noGrp="1" noChangeArrowheads="1"/>
          </p:cNvSpPr>
          <p:nvPr>
            <p:ph idx="1"/>
          </p:nvPr>
        </p:nvSpPr>
        <p:spPr bwMode="auto">
          <a:xfrm>
            <a:off x="675917" y="1953106"/>
            <a:ext cx="4353283" cy="23288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Let’s start building a responsive grid-view.</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First ensure that all HTML elements have the </a:t>
            </a:r>
            <a:r>
              <a:rPr kumimoji="0" lang="en-US" altLang="en-US" sz="1100" b="0" i="0" u="none" strike="noStrike" cap="none" normalizeH="0" baseline="0" dirty="0">
                <a:ln>
                  <a:noFill/>
                </a:ln>
                <a:solidFill>
                  <a:srgbClr val="DC143C"/>
                </a:solidFill>
                <a:effectLst/>
                <a:latin typeface="Consolas" panose="020B0609020204030204" pitchFamily="49" charset="0"/>
              </a:rPr>
              <a:t>box-sizing</a:t>
            </a:r>
            <a:r>
              <a:rPr kumimoji="0" lang="en-US" altLang="en-US" sz="1100" b="0" i="0" u="none" strike="noStrike" cap="none" normalizeH="0" baseline="0" dirty="0">
                <a:ln>
                  <a:noFill/>
                </a:ln>
                <a:solidFill>
                  <a:srgbClr val="000000"/>
                </a:solidFill>
                <a:effectLst/>
                <a:latin typeface="Verdana" panose="020B0604030504040204" pitchFamily="34" charset="0"/>
              </a:rPr>
              <a:t> property set to </a:t>
            </a:r>
            <a:r>
              <a:rPr kumimoji="0" lang="en-US" altLang="en-US" sz="1100" b="0" i="0" u="none" strike="noStrike" cap="none" normalizeH="0" baseline="0" dirty="0">
                <a:ln>
                  <a:noFill/>
                </a:ln>
                <a:solidFill>
                  <a:srgbClr val="DC143C"/>
                </a:solidFill>
                <a:effectLst/>
                <a:latin typeface="Consolas" panose="020B0609020204030204" pitchFamily="49" charset="0"/>
              </a:rPr>
              <a:t>border-box</a:t>
            </a:r>
            <a:r>
              <a:rPr kumimoji="0" lang="en-US" altLang="en-US" sz="1100" b="0" i="0" u="none" strike="noStrike" cap="none" normalizeH="0" baseline="0" dirty="0">
                <a:ln>
                  <a:noFill/>
                </a:ln>
                <a:solidFill>
                  <a:srgbClr val="000000"/>
                </a:solidFill>
                <a:effectLst/>
                <a:latin typeface="Verdana" panose="020B0604030504040204" pitchFamily="34" charset="0"/>
              </a:rPr>
              <a:t>. This makes sure that the padding and border are included in the total width and height of the elements.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Add the following code in your CSS: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52A2A"/>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FF0000"/>
                </a:solidFill>
                <a:effectLst/>
                <a:latin typeface="Consolas" panose="020B0609020204030204" pitchFamily="49" charset="0"/>
              </a:rPr>
              <a:t>  box-sizing</a:t>
            </a:r>
            <a:r>
              <a:rPr kumimoji="0" lang="en-US" altLang="en-US" sz="11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rgbClr val="0000CD"/>
                </a:solidFill>
                <a:effectLst/>
                <a:latin typeface="Consolas" panose="020B0609020204030204" pitchFamily="49" charset="0"/>
              </a:rPr>
              <a:t> border-box</a:t>
            </a:r>
            <a:r>
              <a:rPr kumimoji="0" lang="en-US" altLang="en-US" sz="1100" b="0" i="0" u="none" strike="noStrike" cap="none" normalizeH="0" baseline="0" dirty="0">
                <a:ln>
                  <a:noFill/>
                </a:ln>
                <a:solidFill>
                  <a:srgbClr val="000000"/>
                </a:solidFill>
                <a:effectLst/>
                <a:latin typeface="Consolas" panose="020B0609020204030204" pitchFamily="49" charset="0"/>
              </a:rPr>
              <a:t>;</a:t>
            </a:r>
            <a:br>
              <a:rPr kumimoji="0" lang="en-US" altLang="en-US" sz="1100" b="0" i="0" u="none" strike="noStrike" cap="none" normalizeH="0" baseline="0" dirty="0">
                <a:ln>
                  <a:noFill/>
                </a:ln>
                <a:solidFill>
                  <a:srgbClr val="FF0000"/>
                </a:solidFill>
                <a:effectLst/>
                <a:latin typeface="Consolas" panose="020B0609020204030204" pitchFamily="49" charset="0"/>
              </a:rPr>
            </a:br>
            <a:r>
              <a:rPr kumimoji="0" lang="en-US" altLang="en-US" sz="1100" b="0" i="0" u="none" strike="noStrike" cap="none" normalizeH="0" baseline="0" dirty="0">
                <a:ln>
                  <a:noFill/>
                </a:ln>
                <a:solidFill>
                  <a:srgbClr val="000000"/>
                </a:solidFill>
                <a:effectLst/>
                <a:latin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Read more about the </a:t>
            </a:r>
            <a:r>
              <a:rPr kumimoji="0" lang="en-US" altLang="en-US" sz="1100" b="0" i="0" u="none" strike="noStrike" cap="none" normalizeH="0" baseline="0" dirty="0">
                <a:ln>
                  <a:noFill/>
                </a:ln>
                <a:solidFill>
                  <a:srgbClr val="DC143C"/>
                </a:solidFill>
                <a:effectLst/>
                <a:latin typeface="Consolas" panose="020B0609020204030204" pitchFamily="49" charset="0"/>
              </a:rPr>
              <a:t>box-sizing</a:t>
            </a:r>
            <a:r>
              <a:rPr kumimoji="0" lang="en-US" altLang="en-US" sz="1100" b="0" i="0" u="none" strike="noStrike" cap="none" normalizeH="0" baseline="0" dirty="0">
                <a:ln>
                  <a:noFill/>
                </a:ln>
                <a:solidFill>
                  <a:srgbClr val="000000"/>
                </a:solidFill>
                <a:effectLst/>
                <a:latin typeface="Verdana" panose="020B0604030504040204" pitchFamily="34" charset="0"/>
              </a:rPr>
              <a:t> property in our CSS Box Sizing chapter.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 following example shows a simple responsive web page, with two columns: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089EE2D-D0DB-678A-5BEB-EDC1FA1BF5C7}"/>
              </a:ext>
            </a:extLst>
          </p:cNvPr>
          <p:cNvSpPr txBox="1"/>
          <p:nvPr/>
        </p:nvSpPr>
        <p:spPr>
          <a:xfrm>
            <a:off x="5420083" y="936815"/>
            <a:ext cx="6096000" cy="5509200"/>
          </a:xfrm>
          <a:prstGeom prst="rect">
            <a:avLst/>
          </a:prstGeom>
          <a:noFill/>
        </p:spPr>
        <p:txBody>
          <a:bodyPr wrap="square">
            <a:spAutoFit/>
          </a:bodyPr>
          <a:lstStyle/>
          <a:p>
            <a:r>
              <a:rPr lang="en-GB" sz="1100" dirty="0"/>
              <a:t>example4.html</a:t>
            </a:r>
          </a:p>
          <a:p>
            <a:endParaRPr lang="en-GB" sz="1100" dirty="0"/>
          </a:p>
          <a:p>
            <a:r>
              <a:rPr lang="en-GB" sz="1100" dirty="0"/>
              <a:t>&lt;!DOCTYPE html&gt;</a:t>
            </a:r>
          </a:p>
          <a:p>
            <a:r>
              <a:rPr lang="en-GB" sz="1100" dirty="0"/>
              <a:t>&lt;html&gt;</a:t>
            </a:r>
          </a:p>
          <a:p>
            <a:r>
              <a:rPr lang="en-GB" sz="1100" dirty="0"/>
              <a:t>&lt;head&gt;</a:t>
            </a:r>
          </a:p>
          <a:p>
            <a:r>
              <a:rPr lang="en-GB" sz="1100" dirty="0"/>
              <a:t>&lt;meta name="viewport" content="width=device-width, initial-scale=1.0"&gt;</a:t>
            </a:r>
          </a:p>
          <a:p>
            <a:r>
              <a:rPr lang="en-GB" sz="1100" dirty="0"/>
              <a:t>&lt;style&gt;</a:t>
            </a:r>
          </a:p>
          <a:p>
            <a:r>
              <a:rPr lang="en-GB" sz="1100" dirty="0"/>
              <a:t>* {</a:t>
            </a:r>
          </a:p>
          <a:p>
            <a:r>
              <a:rPr lang="en-GB" sz="1100" dirty="0"/>
              <a:t>  box-sizing: border-box;</a:t>
            </a:r>
          </a:p>
          <a:p>
            <a:r>
              <a:rPr lang="en-GB" sz="1100" dirty="0"/>
              <a:t>}</a:t>
            </a:r>
          </a:p>
          <a:p>
            <a:endParaRPr lang="en-GB" sz="1100" dirty="0"/>
          </a:p>
          <a:p>
            <a:r>
              <a:rPr lang="en-GB" sz="1100" dirty="0"/>
              <a:t>.header {</a:t>
            </a:r>
          </a:p>
          <a:p>
            <a:r>
              <a:rPr lang="en-GB" sz="1100" dirty="0"/>
              <a:t>  border: 1px solid red;</a:t>
            </a:r>
          </a:p>
          <a:p>
            <a:r>
              <a:rPr lang="en-GB" sz="1100" dirty="0"/>
              <a:t>  padding: 15px;</a:t>
            </a:r>
          </a:p>
          <a:p>
            <a:r>
              <a:rPr lang="en-GB" sz="1100" dirty="0"/>
              <a:t>}</a:t>
            </a:r>
          </a:p>
          <a:p>
            <a:endParaRPr lang="en-GB" sz="1100" dirty="0"/>
          </a:p>
          <a:p>
            <a:r>
              <a:rPr lang="en-GB" sz="1100" dirty="0"/>
              <a:t>.menu {</a:t>
            </a:r>
          </a:p>
          <a:p>
            <a:r>
              <a:rPr lang="en-GB" sz="1100" dirty="0"/>
              <a:t>  width: 25%;</a:t>
            </a:r>
          </a:p>
          <a:p>
            <a:r>
              <a:rPr lang="en-GB" sz="1100" dirty="0"/>
              <a:t>  float: left;</a:t>
            </a:r>
          </a:p>
          <a:p>
            <a:r>
              <a:rPr lang="en-GB" sz="1100" dirty="0"/>
              <a:t>  padding: 15px;</a:t>
            </a:r>
          </a:p>
          <a:p>
            <a:r>
              <a:rPr lang="en-GB" sz="1100" dirty="0"/>
              <a:t>  border: 1px solid red;</a:t>
            </a:r>
          </a:p>
          <a:p>
            <a:r>
              <a:rPr lang="en-GB" sz="1100" dirty="0"/>
              <a:t>}</a:t>
            </a:r>
          </a:p>
          <a:p>
            <a:endParaRPr lang="en-GB" sz="1100" dirty="0"/>
          </a:p>
          <a:p>
            <a:r>
              <a:rPr lang="en-GB" sz="1100" dirty="0"/>
              <a:t>.main {</a:t>
            </a:r>
          </a:p>
          <a:p>
            <a:r>
              <a:rPr lang="en-GB" sz="1100" dirty="0"/>
              <a:t>  width: 75%;</a:t>
            </a:r>
          </a:p>
          <a:p>
            <a:r>
              <a:rPr lang="en-GB" sz="1100" dirty="0"/>
              <a:t>  float: left;</a:t>
            </a:r>
          </a:p>
          <a:p>
            <a:r>
              <a:rPr lang="en-GB" sz="1100" dirty="0"/>
              <a:t>  padding: 15px;</a:t>
            </a:r>
          </a:p>
          <a:p>
            <a:r>
              <a:rPr lang="en-GB" sz="1100" dirty="0"/>
              <a:t>  border: 1px solid red;</a:t>
            </a:r>
          </a:p>
          <a:p>
            <a:r>
              <a:rPr lang="en-GB" sz="1100" dirty="0"/>
              <a:t>}</a:t>
            </a:r>
          </a:p>
          <a:p>
            <a:r>
              <a:rPr lang="en-GB" sz="1100" dirty="0"/>
              <a:t>&lt;/style&gt;</a:t>
            </a:r>
          </a:p>
          <a:p>
            <a:r>
              <a:rPr lang="en-GB" sz="1100" dirty="0"/>
              <a:t>&lt;/head&gt;</a:t>
            </a:r>
          </a:p>
          <a:p>
            <a:r>
              <a:rPr lang="en-GB" sz="1100" dirty="0"/>
              <a:t>&lt;body&gt; </a:t>
            </a:r>
          </a:p>
        </p:txBody>
      </p:sp>
    </p:spTree>
    <p:extLst>
      <p:ext uri="{BB962C8B-B14F-4D97-AF65-F5344CB8AC3E}">
        <p14:creationId xmlns:p14="http://schemas.microsoft.com/office/powerpoint/2010/main" val="323065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E4C-B5F3-BB2B-1EB9-7500B08B16AD}"/>
              </a:ext>
            </a:extLst>
          </p:cNvPr>
          <p:cNvSpPr>
            <a:spLocks noGrp="1"/>
          </p:cNvSpPr>
          <p:nvPr>
            <p:ph type="title"/>
          </p:nvPr>
        </p:nvSpPr>
        <p:spPr>
          <a:xfrm>
            <a:off x="1067670" y="217713"/>
            <a:ext cx="9720072" cy="974489"/>
          </a:xfrm>
        </p:spPr>
        <p:txBody>
          <a:bodyPr>
            <a:normAutofit fontScale="90000"/>
          </a:bodyPr>
          <a:lstStyle/>
          <a:p>
            <a:r>
              <a:rPr lang="en-US" altLang="en-US" sz="5400" cap="none" dirty="0">
                <a:solidFill>
                  <a:srgbClr val="000000"/>
                </a:solidFill>
                <a:latin typeface="Segoe UI" panose="020B0502040204020203" pitchFamily="34" charset="0"/>
                <a:cs typeface="Segoe UI" panose="020B0502040204020203" pitchFamily="34" charset="0"/>
              </a:rPr>
              <a:t>Building a Responsive Grid-View</a:t>
            </a:r>
            <a:br>
              <a:rPr lang="en-US" altLang="en-US" sz="5400" cap="none" dirty="0">
                <a:solidFill>
                  <a:srgbClr val="000000"/>
                </a:solidFill>
                <a:latin typeface="Segoe UI" panose="020B0502040204020203" pitchFamily="34" charset="0"/>
                <a:cs typeface="Segoe UI" panose="020B0502040204020203" pitchFamily="34" charset="0"/>
              </a:rPr>
            </a:br>
            <a:endParaRPr lang="en-GB" dirty="0"/>
          </a:p>
        </p:txBody>
      </p:sp>
      <p:sp>
        <p:nvSpPr>
          <p:cNvPr id="7" name="TextBox 6">
            <a:extLst>
              <a:ext uri="{FF2B5EF4-FFF2-40B4-BE49-F238E27FC236}">
                <a16:creationId xmlns:a16="http://schemas.microsoft.com/office/drawing/2014/main" id="{6089EE2D-D0DB-678A-5BEB-EDC1FA1BF5C7}"/>
              </a:ext>
            </a:extLst>
          </p:cNvPr>
          <p:cNvSpPr txBox="1"/>
          <p:nvPr/>
        </p:nvSpPr>
        <p:spPr>
          <a:xfrm>
            <a:off x="1196426" y="1266869"/>
            <a:ext cx="6096000" cy="4324261"/>
          </a:xfrm>
          <a:prstGeom prst="rect">
            <a:avLst/>
          </a:prstGeom>
          <a:noFill/>
        </p:spPr>
        <p:txBody>
          <a:bodyPr wrap="square">
            <a:spAutoFit/>
          </a:bodyPr>
          <a:lstStyle/>
          <a:p>
            <a:r>
              <a:rPr lang="en-GB" sz="1100" dirty="0"/>
              <a:t>example4.html (Part B) </a:t>
            </a:r>
          </a:p>
          <a:p>
            <a:endParaRPr lang="en-GB" sz="1100" dirty="0"/>
          </a:p>
          <a:p>
            <a:r>
              <a:rPr lang="en-US" sz="1100" dirty="0"/>
              <a:t>&lt;div class="header"&gt;</a:t>
            </a:r>
          </a:p>
          <a:p>
            <a:r>
              <a:rPr lang="en-US" sz="1100" dirty="0"/>
              <a:t>  &lt;h1&gt;Chania&lt;/h1&gt;</a:t>
            </a:r>
          </a:p>
          <a:p>
            <a:r>
              <a:rPr lang="en-US" sz="1100" dirty="0"/>
              <a:t>&lt;/div&gt;</a:t>
            </a:r>
          </a:p>
          <a:p>
            <a:endParaRPr lang="en-US" sz="1100" dirty="0"/>
          </a:p>
          <a:p>
            <a:r>
              <a:rPr lang="en-US" sz="1100" dirty="0"/>
              <a:t>&lt;div class="menu"&gt;</a:t>
            </a:r>
          </a:p>
          <a:p>
            <a:r>
              <a:rPr lang="en-US" sz="1100" dirty="0"/>
              <a:t>  &lt;</a:t>
            </a:r>
            <a:r>
              <a:rPr lang="en-US" sz="1100" dirty="0" err="1"/>
              <a:t>ul</a:t>
            </a:r>
            <a:r>
              <a:rPr lang="en-US" sz="1100" dirty="0"/>
              <a:t>&gt;</a:t>
            </a:r>
          </a:p>
          <a:p>
            <a:r>
              <a:rPr lang="en-US" sz="1100" dirty="0"/>
              <a:t>    &lt;li&gt;The Flight&lt;/li&gt;</a:t>
            </a:r>
          </a:p>
          <a:p>
            <a:r>
              <a:rPr lang="en-US" sz="1100" dirty="0"/>
              <a:t>    &lt;li&gt;The City&lt;/li&gt;</a:t>
            </a:r>
          </a:p>
          <a:p>
            <a:r>
              <a:rPr lang="en-US" sz="1100" dirty="0"/>
              <a:t>    &lt;li&gt;The Island&lt;/li&gt;</a:t>
            </a:r>
          </a:p>
          <a:p>
            <a:r>
              <a:rPr lang="en-US" sz="1100" dirty="0"/>
              <a:t>    &lt;li&gt;The Food&lt;/li&gt;</a:t>
            </a:r>
          </a:p>
          <a:p>
            <a:r>
              <a:rPr lang="en-US" sz="1100" dirty="0"/>
              <a:t>  &lt;/</a:t>
            </a:r>
            <a:r>
              <a:rPr lang="en-US" sz="1100" dirty="0" err="1"/>
              <a:t>ul</a:t>
            </a:r>
            <a:r>
              <a:rPr lang="en-US" sz="1100" dirty="0"/>
              <a:t>&gt;</a:t>
            </a:r>
          </a:p>
          <a:p>
            <a:r>
              <a:rPr lang="en-US" sz="1100" dirty="0"/>
              <a:t>&lt;/div&gt;</a:t>
            </a:r>
          </a:p>
          <a:p>
            <a:endParaRPr lang="en-US" sz="1100" dirty="0"/>
          </a:p>
          <a:p>
            <a:r>
              <a:rPr lang="en-US" sz="1100" dirty="0"/>
              <a:t>&lt;div class="main"&gt;</a:t>
            </a:r>
          </a:p>
          <a:p>
            <a:r>
              <a:rPr lang="en-US" sz="1100" dirty="0"/>
              <a:t>  &lt;h1&gt;The City&lt;/h1&gt;</a:t>
            </a:r>
          </a:p>
          <a:p>
            <a:r>
              <a:rPr lang="en-US" sz="1100" dirty="0"/>
              <a:t>  &lt;p&gt;Chania is the capital of the Chania region on the island of Crete. The city can be divided in two parts, the old town and the modern city.&lt;/p&gt;</a:t>
            </a:r>
          </a:p>
          <a:p>
            <a:r>
              <a:rPr lang="en-US" sz="1100" dirty="0"/>
              <a:t>  &lt;p&gt;Resize the browser window to see how the content respond to the resizing.&lt;/p&gt;</a:t>
            </a:r>
          </a:p>
          <a:p>
            <a:r>
              <a:rPr lang="en-US" sz="1100" dirty="0"/>
              <a:t>&lt;/div&gt;</a:t>
            </a:r>
          </a:p>
          <a:p>
            <a:endParaRPr lang="en-US" sz="1100" dirty="0"/>
          </a:p>
          <a:p>
            <a:r>
              <a:rPr lang="en-US" sz="1100" dirty="0"/>
              <a:t>&lt;/body&gt;</a:t>
            </a:r>
          </a:p>
          <a:p>
            <a:r>
              <a:rPr lang="en-US" sz="1100" dirty="0"/>
              <a:t>&lt;/html&gt;</a:t>
            </a:r>
          </a:p>
          <a:p>
            <a:endParaRPr lang="en-GB" sz="1100" dirty="0"/>
          </a:p>
        </p:txBody>
      </p:sp>
    </p:spTree>
    <p:extLst>
      <p:ext uri="{BB962C8B-B14F-4D97-AF65-F5344CB8AC3E}">
        <p14:creationId xmlns:p14="http://schemas.microsoft.com/office/powerpoint/2010/main" val="177730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6B20-A8AC-AC64-4BE2-31E4ED1BA2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38D10AE-02E9-BDCE-9A0D-106D909BAE7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19F7319-B9AF-EA2A-1A3E-0B803B925662}"/>
              </a:ext>
            </a:extLst>
          </p:cNvPr>
          <p:cNvPicPr>
            <a:picLocks noChangeAspect="1"/>
          </p:cNvPicPr>
          <p:nvPr/>
        </p:nvPicPr>
        <p:blipFill rotWithShape="1">
          <a:blip r:embed="rId2"/>
          <a:srcRect l="14533" t="13711"/>
          <a:stretch/>
        </p:blipFill>
        <p:spPr>
          <a:xfrm>
            <a:off x="995730" y="1387712"/>
            <a:ext cx="10172142" cy="4921648"/>
          </a:xfrm>
          <a:prstGeom prst="rect">
            <a:avLst/>
          </a:prstGeom>
        </p:spPr>
      </p:pic>
    </p:spTree>
    <p:extLst>
      <p:ext uri="{BB962C8B-B14F-4D97-AF65-F5344CB8AC3E}">
        <p14:creationId xmlns:p14="http://schemas.microsoft.com/office/powerpoint/2010/main" val="694208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940B-B807-6E01-47AD-6B414191FB36}"/>
              </a:ext>
            </a:extLst>
          </p:cNvPr>
          <p:cNvSpPr>
            <a:spLocks noGrp="1"/>
          </p:cNvSpPr>
          <p:nvPr>
            <p:ph type="title"/>
          </p:nvPr>
        </p:nvSpPr>
        <p:spPr>
          <a:xfrm>
            <a:off x="1024127" y="585216"/>
            <a:ext cx="5986273" cy="655755"/>
          </a:xfrm>
        </p:spPr>
        <p:txBody>
          <a:bodyPr>
            <a:normAutofit fontScale="90000"/>
          </a:bodyPr>
          <a:lstStyle/>
          <a:p>
            <a:r>
              <a:rPr lang="en-US" altLang="en-US" sz="4800" cap="none" dirty="0">
                <a:solidFill>
                  <a:srgbClr val="000000"/>
                </a:solidFill>
                <a:latin typeface="Segoe UI" panose="020B0502040204020203" pitchFamily="34" charset="0"/>
                <a:cs typeface="Segoe UI" panose="020B0502040204020203" pitchFamily="34" charset="0"/>
              </a:rPr>
              <a:t>Building a Responsive Grid-View</a:t>
            </a:r>
            <a:endParaRPr lang="en-GB" dirty="0"/>
          </a:p>
        </p:txBody>
      </p:sp>
      <p:sp>
        <p:nvSpPr>
          <p:cNvPr id="4" name="Rectangle 1">
            <a:extLst>
              <a:ext uri="{FF2B5EF4-FFF2-40B4-BE49-F238E27FC236}">
                <a16:creationId xmlns:a16="http://schemas.microsoft.com/office/drawing/2014/main" id="{E641620B-617F-809C-4396-5BE244F6D2DA}"/>
              </a:ext>
            </a:extLst>
          </p:cNvPr>
          <p:cNvSpPr>
            <a:spLocks noGrp="1" noChangeArrowheads="1"/>
          </p:cNvSpPr>
          <p:nvPr>
            <p:ph idx="1"/>
          </p:nvPr>
        </p:nvSpPr>
        <p:spPr bwMode="auto">
          <a:xfrm>
            <a:off x="3821757" y="1240971"/>
            <a:ext cx="3482558"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However, we want to use a responsive grid-view with 12 columns, to have more control over the web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First we must calculate the percentage for one column: 100% / 12 columns = 8.33%.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Then we make one class for each of the 12 columns, </a:t>
            </a:r>
            <a:r>
              <a:rPr kumimoji="0" lang="en-US" altLang="en-US" sz="1100" b="0" i="0" u="none" strike="noStrike" cap="none" normalizeH="0" baseline="0" dirty="0">
                <a:ln>
                  <a:noFill/>
                </a:ln>
                <a:solidFill>
                  <a:srgbClr val="DC143C"/>
                </a:solidFill>
                <a:effectLst/>
                <a:latin typeface="Consolas" panose="020B0609020204030204" pitchFamily="49" charset="0"/>
              </a:rPr>
              <a:t>class="col-"</a:t>
            </a:r>
            <a:r>
              <a:rPr kumimoji="0" lang="en-US" altLang="en-US" sz="1100" b="0" i="0" u="none" strike="noStrike" cap="none" normalizeH="0" baseline="0" dirty="0">
                <a:ln>
                  <a:noFill/>
                </a:ln>
                <a:solidFill>
                  <a:srgbClr val="000000"/>
                </a:solidFill>
                <a:effectLst/>
                <a:latin typeface="Verdana" panose="020B0604030504040204" pitchFamily="34" charset="0"/>
              </a:rPr>
              <a:t> and a number defining how many columns the section should span: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504A86F-FA6F-E3F4-5AAC-E3193DAB0C45}"/>
              </a:ext>
            </a:extLst>
          </p:cNvPr>
          <p:cNvSpPr txBox="1"/>
          <p:nvPr/>
        </p:nvSpPr>
        <p:spPr>
          <a:xfrm>
            <a:off x="7598229" y="228123"/>
            <a:ext cx="4593771" cy="6401753"/>
          </a:xfrm>
          <a:prstGeom prst="rect">
            <a:avLst/>
          </a:prstGeom>
          <a:noFill/>
        </p:spPr>
        <p:txBody>
          <a:bodyPr wrap="square">
            <a:spAutoFit/>
          </a:bodyPr>
          <a:lstStyle/>
          <a:p>
            <a:r>
              <a:rPr lang="en-GB" sz="1000" dirty="0"/>
              <a:t>&lt;!DOCTYPE html&gt;</a:t>
            </a:r>
          </a:p>
          <a:p>
            <a:r>
              <a:rPr lang="en-GB" sz="1000" dirty="0"/>
              <a:t>&lt;html&gt;</a:t>
            </a:r>
          </a:p>
          <a:p>
            <a:r>
              <a:rPr lang="en-GB" sz="1000" dirty="0"/>
              <a:t>&lt;head&gt;</a:t>
            </a:r>
          </a:p>
          <a:p>
            <a:r>
              <a:rPr lang="en-GB" sz="1000" dirty="0"/>
              <a:t>&lt;meta name="viewport" content="width=device-width, initial-scale=1.0"&gt;</a:t>
            </a:r>
          </a:p>
          <a:p>
            <a:r>
              <a:rPr lang="en-GB" sz="1000" dirty="0"/>
              <a:t>&lt;style&gt;</a:t>
            </a:r>
          </a:p>
          <a:p>
            <a:r>
              <a:rPr lang="en-GB" sz="1000" dirty="0"/>
              <a:t>* {</a:t>
            </a:r>
          </a:p>
          <a:p>
            <a:r>
              <a:rPr lang="en-GB" sz="1000" dirty="0"/>
              <a:t>  box-sizing: border-box;</a:t>
            </a:r>
          </a:p>
          <a:p>
            <a:r>
              <a:rPr lang="en-GB" sz="1000" dirty="0"/>
              <a:t>}</a:t>
            </a:r>
          </a:p>
          <a:p>
            <a:endParaRPr lang="en-GB" sz="1000" dirty="0"/>
          </a:p>
          <a:p>
            <a:r>
              <a:rPr lang="en-GB" sz="1000" dirty="0"/>
              <a:t>.header {</a:t>
            </a:r>
          </a:p>
          <a:p>
            <a:r>
              <a:rPr lang="en-GB" sz="1000" dirty="0"/>
              <a:t>  border: 1px solid red;</a:t>
            </a:r>
          </a:p>
          <a:p>
            <a:r>
              <a:rPr lang="en-GB" sz="1000" dirty="0"/>
              <a:t>  padding: 15px;</a:t>
            </a:r>
          </a:p>
          <a:p>
            <a:r>
              <a:rPr lang="en-GB" sz="1000" dirty="0"/>
              <a:t>}</a:t>
            </a:r>
          </a:p>
          <a:p>
            <a:endParaRPr lang="en-GB" sz="1000" dirty="0"/>
          </a:p>
          <a:p>
            <a:r>
              <a:rPr lang="en-GB" sz="1000" dirty="0"/>
              <a:t>.row::after {</a:t>
            </a:r>
          </a:p>
          <a:p>
            <a:r>
              <a:rPr lang="en-GB" sz="1000" dirty="0"/>
              <a:t>  content: "";</a:t>
            </a:r>
          </a:p>
          <a:p>
            <a:r>
              <a:rPr lang="en-GB" sz="1000" dirty="0"/>
              <a:t>  clear: both;</a:t>
            </a:r>
          </a:p>
          <a:p>
            <a:r>
              <a:rPr lang="en-GB" sz="1000" dirty="0"/>
              <a:t>  display: table;</a:t>
            </a:r>
          </a:p>
          <a:p>
            <a:r>
              <a:rPr lang="en-GB" sz="1000" dirty="0"/>
              <a:t>}</a:t>
            </a:r>
          </a:p>
          <a:p>
            <a:endParaRPr lang="en-GB" sz="1000" dirty="0"/>
          </a:p>
          <a:p>
            <a:r>
              <a:rPr lang="en-GB" sz="1000" dirty="0"/>
              <a:t>[class*="col-"] {</a:t>
            </a:r>
          </a:p>
          <a:p>
            <a:r>
              <a:rPr lang="en-GB" sz="1000" dirty="0"/>
              <a:t>  float: left;</a:t>
            </a:r>
          </a:p>
          <a:p>
            <a:r>
              <a:rPr lang="en-GB" sz="1000" dirty="0"/>
              <a:t>  padding: 15px;</a:t>
            </a:r>
          </a:p>
          <a:p>
            <a:r>
              <a:rPr lang="en-GB" sz="1000" dirty="0"/>
              <a:t>  border: 1px solid red;</a:t>
            </a:r>
          </a:p>
          <a:p>
            <a:r>
              <a:rPr lang="en-GB" sz="1000" dirty="0"/>
              <a:t>}</a:t>
            </a:r>
          </a:p>
          <a:p>
            <a:endParaRPr lang="en-GB" sz="1000" dirty="0"/>
          </a:p>
          <a:p>
            <a:r>
              <a:rPr lang="en-GB" sz="1000" dirty="0"/>
              <a:t>.col-1 {width: 8.33%;}</a:t>
            </a:r>
          </a:p>
          <a:p>
            <a:r>
              <a:rPr lang="en-GB" sz="1000" dirty="0"/>
              <a:t>.col-2 {width: 16.66%;}</a:t>
            </a:r>
          </a:p>
          <a:p>
            <a:r>
              <a:rPr lang="en-GB" sz="1000" dirty="0"/>
              <a:t>.col-3 {width: 25%;}</a:t>
            </a:r>
          </a:p>
          <a:p>
            <a:r>
              <a:rPr lang="en-GB" sz="1000" dirty="0"/>
              <a:t>.col-4 {width: 33.33%;}</a:t>
            </a:r>
          </a:p>
          <a:p>
            <a:r>
              <a:rPr lang="en-GB" sz="1000" dirty="0"/>
              <a:t>.col-5 {width: 41.66%;}</a:t>
            </a:r>
          </a:p>
          <a:p>
            <a:r>
              <a:rPr lang="en-GB" sz="1000" dirty="0"/>
              <a:t>.col-6 {width: 50%;}</a:t>
            </a:r>
          </a:p>
          <a:p>
            <a:r>
              <a:rPr lang="en-GB" sz="1000" dirty="0"/>
              <a:t>.col-7 {width: 58.33%;}</a:t>
            </a:r>
          </a:p>
          <a:p>
            <a:r>
              <a:rPr lang="en-GB" sz="1000" dirty="0"/>
              <a:t>.col-8 {width: 66.66%;}</a:t>
            </a:r>
          </a:p>
          <a:p>
            <a:r>
              <a:rPr lang="en-GB" sz="1000" dirty="0"/>
              <a:t>.col-9 {width: 75%;}</a:t>
            </a:r>
          </a:p>
          <a:p>
            <a:r>
              <a:rPr lang="en-GB" sz="1000" dirty="0"/>
              <a:t>.col-10 {width: 83.33%;}</a:t>
            </a:r>
          </a:p>
          <a:p>
            <a:r>
              <a:rPr lang="en-GB" sz="1000" dirty="0"/>
              <a:t>.col-11 {width: 91.66%;}</a:t>
            </a:r>
          </a:p>
          <a:p>
            <a:r>
              <a:rPr lang="en-GB" sz="1000" dirty="0"/>
              <a:t>.col-12 {width: 100%;}</a:t>
            </a:r>
          </a:p>
          <a:p>
            <a:r>
              <a:rPr lang="en-GB" sz="1000" dirty="0"/>
              <a:t>&lt;/style&gt;</a:t>
            </a:r>
          </a:p>
          <a:p>
            <a:r>
              <a:rPr lang="en-GB" sz="1000" dirty="0"/>
              <a:t>&lt;/head&gt;</a:t>
            </a:r>
          </a:p>
          <a:p>
            <a:r>
              <a:rPr lang="en-GB" sz="1000" dirty="0"/>
              <a:t>&lt;body&gt;</a:t>
            </a:r>
          </a:p>
        </p:txBody>
      </p:sp>
      <p:sp>
        <p:nvSpPr>
          <p:cNvPr id="8" name="TextBox 7">
            <a:extLst>
              <a:ext uri="{FF2B5EF4-FFF2-40B4-BE49-F238E27FC236}">
                <a16:creationId xmlns:a16="http://schemas.microsoft.com/office/drawing/2014/main" id="{C56811F8-3B54-A7C8-2275-AA0881C2A0FE}"/>
              </a:ext>
            </a:extLst>
          </p:cNvPr>
          <p:cNvSpPr txBox="1"/>
          <p:nvPr/>
        </p:nvSpPr>
        <p:spPr>
          <a:xfrm>
            <a:off x="327443" y="2438001"/>
            <a:ext cx="6096000" cy="4093428"/>
          </a:xfrm>
          <a:prstGeom prst="rect">
            <a:avLst/>
          </a:prstGeom>
          <a:noFill/>
        </p:spPr>
        <p:txBody>
          <a:bodyPr wrap="square">
            <a:spAutoFit/>
          </a:bodyPr>
          <a:lstStyle/>
          <a:p>
            <a:r>
              <a:rPr lang="en-GB" sz="1000" dirty="0">
                <a:latin typeface="Times New Roman" panose="02020603050405020304" pitchFamily="18" charset="0"/>
                <a:cs typeface="Times New Roman" panose="02020603050405020304" pitchFamily="18" charset="0"/>
              </a:rPr>
              <a:t>&lt;div class="header"&gt;</a:t>
            </a:r>
          </a:p>
          <a:p>
            <a:r>
              <a:rPr lang="en-GB" sz="1000" dirty="0">
                <a:latin typeface="Times New Roman" panose="02020603050405020304" pitchFamily="18" charset="0"/>
                <a:cs typeface="Times New Roman" panose="02020603050405020304" pitchFamily="18" charset="0"/>
              </a:rPr>
              <a:t>  &lt;h1&gt;Chania&lt;/h1&gt;</a:t>
            </a:r>
          </a:p>
          <a:p>
            <a:r>
              <a:rPr lang="en-GB" sz="1000" dirty="0">
                <a:latin typeface="Times New Roman" panose="02020603050405020304" pitchFamily="18" charset="0"/>
                <a:cs typeface="Times New Roman" panose="02020603050405020304" pitchFamily="18" charset="0"/>
              </a:rPr>
              <a:t>&lt;/div&gt;</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&lt;div class="row"&gt;</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&lt;div class="col-3"&gt;</a:t>
            </a:r>
          </a:p>
          <a:p>
            <a:r>
              <a:rPr lang="en-GB" sz="1000" dirty="0">
                <a:latin typeface="Times New Roman" panose="02020603050405020304" pitchFamily="18" charset="0"/>
                <a:cs typeface="Times New Roman" panose="02020603050405020304" pitchFamily="18" charset="0"/>
              </a:rPr>
              <a:t>  &lt;</a:t>
            </a:r>
            <a:r>
              <a:rPr lang="en-GB" sz="1000" dirty="0" err="1">
                <a:latin typeface="Times New Roman" panose="02020603050405020304" pitchFamily="18" charset="0"/>
                <a:cs typeface="Times New Roman" panose="02020603050405020304" pitchFamily="18" charset="0"/>
              </a:rPr>
              <a:t>ul</a:t>
            </a:r>
            <a:r>
              <a:rPr lang="en-GB" sz="1000" dirty="0">
                <a:latin typeface="Times New Roman" panose="02020603050405020304" pitchFamily="18" charset="0"/>
                <a:cs typeface="Times New Roman" panose="02020603050405020304" pitchFamily="18" charset="0"/>
              </a:rPr>
              <a:t>&gt;</a:t>
            </a:r>
          </a:p>
          <a:p>
            <a:r>
              <a:rPr lang="en-GB" sz="1000" dirty="0">
                <a:latin typeface="Times New Roman" panose="02020603050405020304" pitchFamily="18" charset="0"/>
                <a:cs typeface="Times New Roman" panose="02020603050405020304" pitchFamily="18" charset="0"/>
              </a:rPr>
              <a:t>    &lt;li&gt;The Flight&lt;/li&gt;</a:t>
            </a:r>
          </a:p>
          <a:p>
            <a:r>
              <a:rPr lang="en-GB" sz="1000" dirty="0">
                <a:latin typeface="Times New Roman" panose="02020603050405020304" pitchFamily="18" charset="0"/>
                <a:cs typeface="Times New Roman" panose="02020603050405020304" pitchFamily="18" charset="0"/>
              </a:rPr>
              <a:t>    &lt;li&gt;The City&lt;/li&gt;</a:t>
            </a:r>
          </a:p>
          <a:p>
            <a:r>
              <a:rPr lang="en-GB" sz="1000" dirty="0">
                <a:latin typeface="Times New Roman" panose="02020603050405020304" pitchFamily="18" charset="0"/>
                <a:cs typeface="Times New Roman" panose="02020603050405020304" pitchFamily="18" charset="0"/>
              </a:rPr>
              <a:t>    &lt;li&gt;The Island&lt;/li&gt;</a:t>
            </a:r>
          </a:p>
          <a:p>
            <a:r>
              <a:rPr lang="en-GB" sz="1000" dirty="0">
                <a:latin typeface="Times New Roman" panose="02020603050405020304" pitchFamily="18" charset="0"/>
                <a:cs typeface="Times New Roman" panose="02020603050405020304" pitchFamily="18" charset="0"/>
              </a:rPr>
              <a:t>    &lt;li&gt;The Food&lt;/li&gt;</a:t>
            </a:r>
          </a:p>
          <a:p>
            <a:r>
              <a:rPr lang="en-GB" sz="1000" dirty="0">
                <a:latin typeface="Times New Roman" panose="02020603050405020304" pitchFamily="18" charset="0"/>
                <a:cs typeface="Times New Roman" panose="02020603050405020304" pitchFamily="18" charset="0"/>
              </a:rPr>
              <a:t>  &lt;/</a:t>
            </a:r>
            <a:r>
              <a:rPr lang="en-GB" sz="1000" dirty="0" err="1">
                <a:latin typeface="Times New Roman" panose="02020603050405020304" pitchFamily="18" charset="0"/>
                <a:cs typeface="Times New Roman" panose="02020603050405020304" pitchFamily="18" charset="0"/>
              </a:rPr>
              <a:t>ul</a:t>
            </a:r>
            <a:r>
              <a:rPr lang="en-GB" sz="1000" dirty="0">
                <a:latin typeface="Times New Roman" panose="02020603050405020304" pitchFamily="18" charset="0"/>
                <a:cs typeface="Times New Roman" panose="02020603050405020304" pitchFamily="18" charset="0"/>
              </a:rPr>
              <a:t>&gt;</a:t>
            </a:r>
          </a:p>
          <a:p>
            <a:r>
              <a:rPr lang="en-GB" sz="1000" dirty="0">
                <a:latin typeface="Times New Roman" panose="02020603050405020304" pitchFamily="18" charset="0"/>
                <a:cs typeface="Times New Roman" panose="02020603050405020304" pitchFamily="18" charset="0"/>
              </a:rPr>
              <a:t>&lt;/div&gt;</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&lt;div class="col-9"&gt;</a:t>
            </a:r>
          </a:p>
          <a:p>
            <a:r>
              <a:rPr lang="en-GB" sz="1000" dirty="0">
                <a:latin typeface="Times New Roman" panose="02020603050405020304" pitchFamily="18" charset="0"/>
                <a:cs typeface="Times New Roman" panose="02020603050405020304" pitchFamily="18" charset="0"/>
              </a:rPr>
              <a:t>  &lt;h1&gt;The City&lt;/h1&gt;</a:t>
            </a:r>
          </a:p>
          <a:p>
            <a:r>
              <a:rPr lang="en-GB" sz="1000" dirty="0">
                <a:latin typeface="Times New Roman" panose="02020603050405020304" pitchFamily="18" charset="0"/>
                <a:cs typeface="Times New Roman" panose="02020603050405020304" pitchFamily="18" charset="0"/>
              </a:rPr>
              <a:t>  &lt;p&gt;Chania is the capital of the Chania region on the island of Crete. The city can be divided in two parts, the old town and the modern city.&lt;/p&gt;</a:t>
            </a:r>
          </a:p>
          <a:p>
            <a:r>
              <a:rPr lang="en-GB" sz="1000" dirty="0">
                <a:latin typeface="Times New Roman" panose="02020603050405020304" pitchFamily="18" charset="0"/>
                <a:cs typeface="Times New Roman" panose="02020603050405020304" pitchFamily="18" charset="0"/>
              </a:rPr>
              <a:t>  &lt;p&gt;Resize the browser window to see how the content respond to the resizing.&lt;/p&gt;</a:t>
            </a:r>
          </a:p>
          <a:p>
            <a:r>
              <a:rPr lang="en-GB" sz="1000" dirty="0">
                <a:latin typeface="Times New Roman" panose="02020603050405020304" pitchFamily="18" charset="0"/>
                <a:cs typeface="Times New Roman" panose="02020603050405020304" pitchFamily="18" charset="0"/>
              </a:rPr>
              <a:t>&lt;/div&gt;</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&lt;/div&gt;</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&lt;/body&gt;</a:t>
            </a:r>
          </a:p>
          <a:p>
            <a:r>
              <a:rPr lang="en-GB" sz="1000" dirty="0">
                <a:latin typeface="Times New Roman" panose="02020603050405020304" pitchFamily="18" charset="0"/>
                <a:cs typeface="Times New Roman" panose="02020603050405020304" pitchFamily="18" charset="0"/>
              </a:rPr>
              <a:t>&lt;/html&gt;</a:t>
            </a:r>
          </a:p>
        </p:txBody>
      </p:sp>
      <p:sp>
        <p:nvSpPr>
          <p:cNvPr id="9" name="Arrow: Left-Right 8">
            <a:extLst>
              <a:ext uri="{FF2B5EF4-FFF2-40B4-BE49-F238E27FC236}">
                <a16:creationId xmlns:a16="http://schemas.microsoft.com/office/drawing/2014/main" id="{6B94568A-B3CA-CD7E-4B8D-B5B6B7637982}"/>
              </a:ext>
            </a:extLst>
          </p:cNvPr>
          <p:cNvSpPr/>
          <p:nvPr/>
        </p:nvSpPr>
        <p:spPr>
          <a:xfrm rot="21118192">
            <a:off x="3743093" y="3651711"/>
            <a:ext cx="3223043" cy="85997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4909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F1D2-1A33-4532-C5B6-FC722DD34833}"/>
              </a:ext>
            </a:extLst>
          </p:cNvPr>
          <p:cNvSpPr>
            <a:spLocks noGrp="1"/>
          </p:cNvSpPr>
          <p:nvPr>
            <p:ph type="title"/>
          </p:nvPr>
        </p:nvSpPr>
        <p:spPr/>
        <p:txBody>
          <a:bodyPr/>
          <a:lstStyle/>
          <a:p>
            <a:r>
              <a:rPr lang="en-US" b="0" i="0" dirty="0">
                <a:solidFill>
                  <a:srgbClr val="444444"/>
                </a:solidFill>
                <a:effectLst/>
                <a:latin typeface="Open Sans" panose="020B0606030504020204" pitchFamily="34" charset="0"/>
              </a:rPr>
              <a:t>flexible images</a:t>
            </a:r>
            <a:endParaRPr lang="en-GB" dirty="0"/>
          </a:p>
        </p:txBody>
      </p:sp>
      <p:sp>
        <p:nvSpPr>
          <p:cNvPr id="3" name="Content Placeholder 2">
            <a:extLst>
              <a:ext uri="{FF2B5EF4-FFF2-40B4-BE49-F238E27FC236}">
                <a16:creationId xmlns:a16="http://schemas.microsoft.com/office/drawing/2014/main" id="{E2F35DD8-9F81-EF9E-C182-C1F0AD112F4E}"/>
              </a:ext>
            </a:extLst>
          </p:cNvPr>
          <p:cNvSpPr>
            <a:spLocks noGrp="1"/>
          </p:cNvSpPr>
          <p:nvPr>
            <p:ph idx="1"/>
          </p:nvPr>
        </p:nvSpPr>
        <p:spPr/>
        <p:txBody>
          <a:bodyPr/>
          <a:lstStyle/>
          <a:p>
            <a:r>
              <a:rPr lang="en-US" b="0" i="0" dirty="0" err="1">
                <a:solidFill>
                  <a:srgbClr val="444444"/>
                </a:solidFill>
                <a:effectLst/>
                <a:latin typeface="Open Sans" panose="020B0606030504020204" pitchFamily="34" charset="0"/>
              </a:rPr>
              <a:t>img</a:t>
            </a:r>
            <a:r>
              <a:rPr lang="en-US" b="0" i="0" dirty="0">
                <a:solidFill>
                  <a:srgbClr val="444444"/>
                </a:solidFill>
                <a:effectLst/>
                <a:latin typeface="Open Sans" panose="020B0606030504020204" pitchFamily="34" charset="0"/>
              </a:rPr>
              <a:t> { max-width: 100%; }</a:t>
            </a:r>
          </a:p>
          <a:p>
            <a:r>
              <a:rPr lang="en-US" b="0" i="0" dirty="0">
                <a:solidFill>
                  <a:srgbClr val="444444"/>
                </a:solidFill>
                <a:effectLst/>
                <a:latin typeface="Open Sans" panose="020B0606030504020204" pitchFamily="34" charset="0"/>
              </a:rPr>
              <a:t>flexible images: images scale down to fit the size of their container</a:t>
            </a:r>
          </a:p>
          <a:p>
            <a:r>
              <a:rPr lang="en-US" b="0" i="0" dirty="0">
                <a:solidFill>
                  <a:srgbClr val="444444"/>
                </a:solidFill>
                <a:effectLst/>
                <a:latin typeface="Open Sans" panose="020B0606030504020204" pitchFamily="34" charset="0"/>
              </a:rPr>
              <a:t>When the layout gets smaller, the images will scale down to fit the width of the container they are in</a:t>
            </a:r>
          </a:p>
          <a:p>
            <a:r>
              <a:rPr lang="en-US" b="0" i="0" dirty="0">
                <a:solidFill>
                  <a:srgbClr val="444444"/>
                </a:solidFill>
                <a:effectLst/>
                <a:latin typeface="Open Sans" panose="020B0606030504020204" pitchFamily="34" charset="0"/>
              </a:rPr>
              <a:t>When the container is larger than the image – the image does not scale larger; it stops at 100% of its original size</a:t>
            </a:r>
            <a:endParaRPr lang="en-GB" dirty="0"/>
          </a:p>
        </p:txBody>
      </p:sp>
    </p:spTree>
    <p:extLst>
      <p:ext uri="{BB962C8B-B14F-4D97-AF65-F5344CB8AC3E}">
        <p14:creationId xmlns:p14="http://schemas.microsoft.com/office/powerpoint/2010/main" val="3222494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F1D2-1A33-4532-C5B6-FC722DD34833}"/>
              </a:ext>
            </a:extLst>
          </p:cNvPr>
          <p:cNvSpPr>
            <a:spLocks noGrp="1"/>
          </p:cNvSpPr>
          <p:nvPr>
            <p:ph type="title"/>
          </p:nvPr>
        </p:nvSpPr>
        <p:spPr>
          <a:xfrm>
            <a:off x="3636699" y="258645"/>
            <a:ext cx="6378158" cy="1499616"/>
          </a:xfrm>
        </p:spPr>
        <p:txBody>
          <a:bodyPr/>
          <a:lstStyle/>
          <a:p>
            <a:r>
              <a:rPr lang="en-US" b="0" i="0" dirty="0">
                <a:solidFill>
                  <a:srgbClr val="444444"/>
                </a:solidFill>
                <a:effectLst/>
                <a:latin typeface="Open Sans" panose="020B0606030504020204" pitchFamily="34" charset="0"/>
              </a:rPr>
              <a:t>flexible images Example6.html</a:t>
            </a:r>
            <a:endParaRPr lang="en-GB" dirty="0"/>
          </a:p>
        </p:txBody>
      </p:sp>
      <p:sp>
        <p:nvSpPr>
          <p:cNvPr id="6" name="Rectangle 2">
            <a:extLst>
              <a:ext uri="{FF2B5EF4-FFF2-40B4-BE49-F238E27FC236}">
                <a16:creationId xmlns:a16="http://schemas.microsoft.com/office/drawing/2014/main" id="{BDC3F8D2-AE4D-E054-30A7-023F2FCCC392}"/>
              </a:ext>
            </a:extLst>
          </p:cNvPr>
          <p:cNvSpPr>
            <a:spLocks noChangeArrowheads="1"/>
          </p:cNvSpPr>
          <p:nvPr/>
        </p:nvSpPr>
        <p:spPr bwMode="auto">
          <a:xfrm>
            <a:off x="7871242" y="2203028"/>
            <a:ext cx="3362815" cy="13746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The width Property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If the </a:t>
            </a:r>
            <a:r>
              <a:rPr kumimoji="0" lang="en-US" altLang="en-US" sz="1100" b="0" i="0" u="none" strike="noStrike" cap="none" normalizeH="0" baseline="0" dirty="0">
                <a:ln>
                  <a:noFill/>
                </a:ln>
                <a:solidFill>
                  <a:srgbClr val="DC143C"/>
                </a:solidFill>
                <a:effectLst/>
                <a:latin typeface="Consolas" panose="020B0609020204030204" pitchFamily="49" charset="0"/>
              </a:rPr>
              <a:t>width</a:t>
            </a:r>
            <a:r>
              <a:rPr kumimoji="0" lang="en-US" altLang="en-US" sz="1100" b="0" i="0" u="none" strike="noStrike" cap="none" normalizeH="0" baseline="0" dirty="0">
                <a:ln>
                  <a:noFill/>
                </a:ln>
                <a:solidFill>
                  <a:srgbClr val="000000"/>
                </a:solidFill>
                <a:effectLst/>
                <a:latin typeface="Verdana" panose="020B0604030504040204" pitchFamily="34" charset="0"/>
              </a:rPr>
              <a:t> property is set to a percentage and the </a:t>
            </a:r>
            <a:r>
              <a:rPr kumimoji="0" lang="en-US" altLang="en-US" sz="1100" b="0" i="0" u="none" strike="noStrike" cap="none" normalizeH="0" baseline="0" dirty="0">
                <a:ln>
                  <a:noFill/>
                </a:ln>
                <a:solidFill>
                  <a:srgbClr val="DC143C"/>
                </a:solidFill>
                <a:effectLst/>
                <a:latin typeface="Consolas" panose="020B0609020204030204" pitchFamily="49" charset="0"/>
              </a:rPr>
              <a:t>height</a:t>
            </a:r>
            <a:r>
              <a:rPr kumimoji="0" lang="en-US" altLang="en-US" sz="1100" b="0" i="0" u="none" strike="noStrike" cap="none" normalizeH="0" baseline="0" dirty="0">
                <a:ln>
                  <a:noFill/>
                </a:ln>
                <a:solidFill>
                  <a:srgbClr val="000000"/>
                </a:solidFill>
                <a:effectLst/>
                <a:latin typeface="Verdana" panose="020B0604030504040204" pitchFamily="34" charset="0"/>
              </a:rPr>
              <a:t> property is set to "auto", the image will be responsive and scale up and down: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B42D56A-42BB-E2AA-2CB5-3D5AE85A9A22}"/>
              </a:ext>
            </a:extLst>
          </p:cNvPr>
          <p:cNvSpPr txBox="1"/>
          <p:nvPr/>
        </p:nvSpPr>
        <p:spPr>
          <a:xfrm>
            <a:off x="588699" y="671691"/>
            <a:ext cx="6096000" cy="6186309"/>
          </a:xfrm>
          <a:prstGeom prst="rect">
            <a:avLst/>
          </a:prstGeom>
          <a:noFill/>
        </p:spPr>
        <p:txBody>
          <a:bodyPr wrap="square">
            <a:spAutoFit/>
          </a:bodyPr>
          <a:lstStyle/>
          <a:p>
            <a:r>
              <a:rPr lang="en-GB" dirty="0"/>
              <a:t>&lt;!DOCTYPE html&gt;</a:t>
            </a:r>
          </a:p>
          <a:p>
            <a:r>
              <a:rPr lang="en-GB" dirty="0"/>
              <a:t>&lt;html&gt;</a:t>
            </a:r>
          </a:p>
          <a:p>
            <a:r>
              <a:rPr lang="en-GB" dirty="0"/>
              <a:t>&lt;head&gt;</a:t>
            </a:r>
          </a:p>
          <a:p>
            <a:r>
              <a:rPr lang="en-GB" dirty="0"/>
              <a:t>&lt;meta name="viewport" content="width=device-width, initial-scale=1.0"&gt;</a:t>
            </a:r>
          </a:p>
          <a:p>
            <a:r>
              <a:rPr lang="en-GB" dirty="0"/>
              <a:t>&lt;style&gt;</a:t>
            </a:r>
          </a:p>
          <a:p>
            <a:r>
              <a:rPr lang="en-GB" dirty="0" err="1"/>
              <a:t>img</a:t>
            </a:r>
            <a:r>
              <a:rPr lang="en-GB" dirty="0"/>
              <a:t> {</a:t>
            </a:r>
          </a:p>
          <a:p>
            <a:r>
              <a:rPr lang="en-GB" dirty="0"/>
              <a:t>  width: 100%;</a:t>
            </a:r>
          </a:p>
          <a:p>
            <a:r>
              <a:rPr lang="en-GB" dirty="0"/>
              <a:t>  height: auto;</a:t>
            </a:r>
          </a:p>
          <a:p>
            <a:r>
              <a:rPr lang="en-GB" dirty="0"/>
              <a:t>}</a:t>
            </a:r>
          </a:p>
          <a:p>
            <a:r>
              <a:rPr lang="en-GB" dirty="0"/>
              <a:t>&lt;/style&gt;</a:t>
            </a:r>
          </a:p>
          <a:p>
            <a:r>
              <a:rPr lang="en-GB" dirty="0"/>
              <a:t>&lt;/head&gt;</a:t>
            </a:r>
          </a:p>
          <a:p>
            <a:r>
              <a:rPr lang="en-GB" dirty="0"/>
              <a:t>&lt;body&gt;</a:t>
            </a:r>
          </a:p>
          <a:p>
            <a:endParaRPr lang="en-GB" dirty="0"/>
          </a:p>
          <a:p>
            <a:r>
              <a:rPr lang="en-GB" dirty="0"/>
              <a:t>&lt;</a:t>
            </a:r>
            <a:r>
              <a:rPr lang="en-GB" dirty="0" err="1"/>
              <a:t>img</a:t>
            </a:r>
            <a:r>
              <a:rPr lang="en-GB" dirty="0"/>
              <a:t> </a:t>
            </a:r>
            <a:r>
              <a:rPr lang="en-GB" dirty="0" err="1"/>
              <a:t>src</a:t>
            </a:r>
            <a:r>
              <a:rPr lang="en-GB" dirty="0"/>
              <a:t>=" https://m.media-amazon.com/images/I/71XVTfvvs1L._AC_SS65_.jpg " width="460" height="345"&gt;</a:t>
            </a:r>
          </a:p>
          <a:p>
            <a:r>
              <a:rPr lang="en-GB" dirty="0"/>
              <a:t>&lt;p&gt;Resize the browser window to see how the image will scale.&lt;/p&gt;</a:t>
            </a:r>
          </a:p>
          <a:p>
            <a:endParaRPr lang="en-GB" dirty="0"/>
          </a:p>
          <a:p>
            <a:r>
              <a:rPr lang="en-GB" dirty="0"/>
              <a:t>&lt;/body&gt;</a:t>
            </a:r>
          </a:p>
          <a:p>
            <a:r>
              <a:rPr lang="en-GB" dirty="0"/>
              <a:t>&lt;/html&gt;</a:t>
            </a:r>
          </a:p>
        </p:txBody>
      </p:sp>
    </p:spTree>
    <p:extLst>
      <p:ext uri="{BB962C8B-B14F-4D97-AF65-F5344CB8AC3E}">
        <p14:creationId xmlns:p14="http://schemas.microsoft.com/office/powerpoint/2010/main" val="1749243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F1D2-1A33-4532-C5B6-FC722DD34833}"/>
              </a:ext>
            </a:extLst>
          </p:cNvPr>
          <p:cNvSpPr>
            <a:spLocks noGrp="1"/>
          </p:cNvSpPr>
          <p:nvPr>
            <p:ph type="title"/>
          </p:nvPr>
        </p:nvSpPr>
        <p:spPr>
          <a:xfrm>
            <a:off x="3636699" y="258645"/>
            <a:ext cx="6378158" cy="1499616"/>
          </a:xfrm>
        </p:spPr>
        <p:txBody>
          <a:bodyPr/>
          <a:lstStyle/>
          <a:p>
            <a:r>
              <a:rPr lang="en-US" b="0" i="0" dirty="0">
                <a:solidFill>
                  <a:srgbClr val="444444"/>
                </a:solidFill>
                <a:effectLst/>
                <a:latin typeface="Open Sans" panose="020B0606030504020204" pitchFamily="34" charset="0"/>
              </a:rPr>
              <a:t>flexible images Example7.html</a:t>
            </a:r>
            <a:endParaRPr lang="en-GB" dirty="0"/>
          </a:p>
        </p:txBody>
      </p:sp>
      <p:sp>
        <p:nvSpPr>
          <p:cNvPr id="8" name="TextBox 7">
            <a:extLst>
              <a:ext uri="{FF2B5EF4-FFF2-40B4-BE49-F238E27FC236}">
                <a16:creationId xmlns:a16="http://schemas.microsoft.com/office/drawing/2014/main" id="{9B42D56A-42BB-E2AA-2CB5-3D5AE85A9A22}"/>
              </a:ext>
            </a:extLst>
          </p:cNvPr>
          <p:cNvSpPr txBox="1"/>
          <p:nvPr/>
        </p:nvSpPr>
        <p:spPr>
          <a:xfrm>
            <a:off x="588699" y="671691"/>
            <a:ext cx="6096000" cy="6186309"/>
          </a:xfrm>
          <a:prstGeom prst="rect">
            <a:avLst/>
          </a:prstGeom>
          <a:noFill/>
        </p:spPr>
        <p:txBody>
          <a:bodyPr wrap="square">
            <a:spAutoFit/>
          </a:bodyPr>
          <a:lstStyle/>
          <a:p>
            <a:r>
              <a:rPr lang="en-GB" dirty="0"/>
              <a:t>&lt;!DOCTYPE html&gt;</a:t>
            </a:r>
          </a:p>
          <a:p>
            <a:r>
              <a:rPr lang="en-GB" dirty="0"/>
              <a:t>&lt;html&gt;</a:t>
            </a:r>
          </a:p>
          <a:p>
            <a:r>
              <a:rPr lang="en-GB" dirty="0"/>
              <a:t>&lt;head&gt;</a:t>
            </a:r>
          </a:p>
          <a:p>
            <a:r>
              <a:rPr lang="en-GB" dirty="0"/>
              <a:t>&lt;meta name="viewport" content="width=device-width, initial-scale=1.0"&gt;</a:t>
            </a:r>
          </a:p>
          <a:p>
            <a:r>
              <a:rPr lang="en-GB" dirty="0"/>
              <a:t>&lt;style&gt;</a:t>
            </a:r>
          </a:p>
          <a:p>
            <a:r>
              <a:rPr lang="en-GB" dirty="0" err="1"/>
              <a:t>img</a:t>
            </a:r>
            <a:r>
              <a:rPr lang="en-GB" dirty="0"/>
              <a:t> {</a:t>
            </a:r>
          </a:p>
          <a:p>
            <a:r>
              <a:rPr lang="en-GB" dirty="0"/>
              <a:t>  max-width: 100%;</a:t>
            </a:r>
          </a:p>
          <a:p>
            <a:r>
              <a:rPr lang="en-GB" dirty="0"/>
              <a:t>  height: auto;</a:t>
            </a:r>
          </a:p>
          <a:p>
            <a:r>
              <a:rPr lang="en-GB" dirty="0"/>
              <a:t>}</a:t>
            </a:r>
          </a:p>
          <a:p>
            <a:r>
              <a:rPr lang="en-GB" dirty="0"/>
              <a:t>&lt;/style&gt;</a:t>
            </a:r>
          </a:p>
          <a:p>
            <a:r>
              <a:rPr lang="en-GB" dirty="0"/>
              <a:t>&lt;/head&gt;</a:t>
            </a:r>
          </a:p>
          <a:p>
            <a:r>
              <a:rPr lang="en-GB" dirty="0"/>
              <a:t>&lt;body&gt;</a:t>
            </a:r>
          </a:p>
          <a:p>
            <a:endParaRPr lang="en-GB" dirty="0"/>
          </a:p>
          <a:p>
            <a:r>
              <a:rPr lang="en-GB" dirty="0"/>
              <a:t>&lt;</a:t>
            </a:r>
            <a:r>
              <a:rPr lang="en-GB" dirty="0" err="1"/>
              <a:t>img</a:t>
            </a:r>
            <a:r>
              <a:rPr lang="en-GB" dirty="0"/>
              <a:t> </a:t>
            </a:r>
            <a:r>
              <a:rPr lang="en-GB" dirty="0" err="1"/>
              <a:t>src</a:t>
            </a:r>
            <a:r>
              <a:rPr lang="en-GB" dirty="0"/>
              <a:t>="https://m.media-amazon.com/images/I/71XVTfvvs1L._AC_SS65_.jpg " width="460" height="345"&gt;</a:t>
            </a:r>
          </a:p>
          <a:p>
            <a:r>
              <a:rPr lang="en-GB" dirty="0"/>
              <a:t>&lt;p&gt;Resize the browser window to see how the image will scale when the width is less than 460px.&lt;/p&gt;</a:t>
            </a:r>
          </a:p>
          <a:p>
            <a:endParaRPr lang="en-GB" dirty="0"/>
          </a:p>
          <a:p>
            <a:r>
              <a:rPr lang="en-GB" dirty="0"/>
              <a:t>&lt;/body&gt;</a:t>
            </a:r>
          </a:p>
          <a:p>
            <a:r>
              <a:rPr lang="en-GB" dirty="0"/>
              <a:t>&lt;/html&gt;</a:t>
            </a:r>
          </a:p>
        </p:txBody>
      </p:sp>
      <p:sp>
        <p:nvSpPr>
          <p:cNvPr id="3" name="Rectangle 1">
            <a:extLst>
              <a:ext uri="{FF2B5EF4-FFF2-40B4-BE49-F238E27FC236}">
                <a16:creationId xmlns:a16="http://schemas.microsoft.com/office/drawing/2014/main" id="{71B98B5D-99D7-1EB5-D18F-65C04EC2E6E9}"/>
              </a:ext>
            </a:extLst>
          </p:cNvPr>
          <p:cNvSpPr>
            <a:spLocks noChangeArrowheads="1"/>
          </p:cNvSpPr>
          <p:nvPr/>
        </p:nvSpPr>
        <p:spPr bwMode="auto">
          <a:xfrm>
            <a:off x="8311242" y="1838139"/>
            <a:ext cx="3407229" cy="13746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Using The max-width Property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If the </a:t>
            </a:r>
            <a:r>
              <a:rPr kumimoji="0" lang="en-US" altLang="en-US" sz="1100" b="0" i="0" u="none" strike="noStrike" cap="none" normalizeH="0" baseline="0" dirty="0">
                <a:ln>
                  <a:noFill/>
                </a:ln>
                <a:solidFill>
                  <a:srgbClr val="DC143C"/>
                </a:solidFill>
                <a:effectLst/>
                <a:latin typeface="Consolas" panose="020B0609020204030204" pitchFamily="49" charset="0"/>
              </a:rPr>
              <a:t>max-width</a:t>
            </a:r>
            <a:r>
              <a:rPr kumimoji="0" lang="en-US" altLang="en-US" sz="1100" b="0" i="0" u="none" strike="noStrike" cap="none" normalizeH="0" baseline="0" dirty="0">
                <a:ln>
                  <a:noFill/>
                </a:ln>
                <a:solidFill>
                  <a:srgbClr val="000000"/>
                </a:solidFill>
                <a:effectLst/>
                <a:latin typeface="Verdana" panose="020B0604030504040204" pitchFamily="34" charset="0"/>
              </a:rPr>
              <a:t> property is set to 100%, the image will scale down if it has to, but never scale up to be larger than its original size: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9800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C315-C835-3B11-E253-3F852EA1FE14}"/>
              </a:ext>
            </a:extLst>
          </p:cNvPr>
          <p:cNvSpPr>
            <a:spLocks noGrp="1"/>
          </p:cNvSpPr>
          <p:nvPr>
            <p:ph type="title"/>
          </p:nvPr>
        </p:nvSpPr>
        <p:spPr>
          <a:xfrm>
            <a:off x="8051407" y="857751"/>
            <a:ext cx="3629722" cy="1499616"/>
          </a:xfrm>
        </p:spPr>
        <p:txBody>
          <a:bodyPr>
            <a:normAutofit fontScale="90000"/>
          </a:bodyPr>
          <a:lstStyle/>
          <a:p>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Images Example 8.html</a:t>
            </a:r>
            <a:endParaRPr lang="en-GB" dirty="0"/>
          </a:p>
        </p:txBody>
      </p:sp>
      <p:sp>
        <p:nvSpPr>
          <p:cNvPr id="4" name="Rectangle 1">
            <a:extLst>
              <a:ext uri="{FF2B5EF4-FFF2-40B4-BE49-F238E27FC236}">
                <a16:creationId xmlns:a16="http://schemas.microsoft.com/office/drawing/2014/main" id="{E3104B67-5522-ECD7-5CAB-0BD53DA45B75}"/>
              </a:ext>
            </a:extLst>
          </p:cNvPr>
          <p:cNvSpPr>
            <a:spLocks noGrp="1" noChangeArrowheads="1"/>
          </p:cNvSpPr>
          <p:nvPr>
            <p:ph idx="1"/>
          </p:nvPr>
        </p:nvSpPr>
        <p:spPr bwMode="auto">
          <a:xfrm>
            <a:off x="5393472" y="3614826"/>
            <a:ext cx="5948397" cy="9745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Background images can also respond to resizing and scaling.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Here we will show three different methods: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1. If the </a:t>
            </a:r>
            <a:r>
              <a:rPr kumimoji="0" lang="en-US" altLang="en-US" sz="1100" b="0" i="0" u="none" strike="noStrike" cap="none" normalizeH="0" baseline="0" dirty="0">
                <a:ln>
                  <a:noFill/>
                </a:ln>
                <a:solidFill>
                  <a:srgbClr val="DC143C"/>
                </a:solidFill>
                <a:effectLst/>
                <a:latin typeface="Consolas" panose="020B0609020204030204" pitchFamily="49" charset="0"/>
              </a:rPr>
              <a:t>background-size</a:t>
            </a:r>
            <a:r>
              <a:rPr kumimoji="0" lang="en-US" altLang="en-US" sz="1100" b="0" i="0" u="none" strike="noStrike" cap="none" normalizeH="0" baseline="0" dirty="0">
                <a:ln>
                  <a:noFill/>
                </a:ln>
                <a:solidFill>
                  <a:srgbClr val="000000"/>
                </a:solidFill>
                <a:effectLst/>
                <a:latin typeface="Verdana" panose="020B0604030504040204" pitchFamily="34" charset="0"/>
              </a:rPr>
              <a:t> property is set to "contain", the background image will scale, and try to fit the content area. However, the image will keep its aspect ratio (the proportional relationship between the image's width and height):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F2C217F-75EA-31B2-E2B7-EA20D74EFBB0}"/>
              </a:ext>
            </a:extLst>
          </p:cNvPr>
          <p:cNvSpPr txBox="1"/>
          <p:nvPr/>
        </p:nvSpPr>
        <p:spPr>
          <a:xfrm>
            <a:off x="1860" y="-79653"/>
            <a:ext cx="6094140" cy="7017306"/>
          </a:xfrm>
          <a:prstGeom prst="rect">
            <a:avLst/>
          </a:prstGeom>
          <a:noFill/>
        </p:spPr>
        <p:txBody>
          <a:bodyPr wrap="square">
            <a:spAutoFit/>
          </a:bodyPr>
          <a:lstStyle/>
          <a:p>
            <a:r>
              <a:rPr lang="en-GB" dirty="0"/>
              <a:t>&lt;!DOCTYPE html&gt;</a:t>
            </a:r>
          </a:p>
          <a:p>
            <a:r>
              <a:rPr lang="en-GB" dirty="0"/>
              <a:t>&lt;html&gt;</a:t>
            </a:r>
          </a:p>
          <a:p>
            <a:r>
              <a:rPr lang="en-GB" dirty="0"/>
              <a:t>&lt;head&gt;</a:t>
            </a:r>
          </a:p>
          <a:p>
            <a:r>
              <a:rPr lang="en-GB" dirty="0"/>
              <a:t>&lt;meta name="viewport" content="width=device-width, initial-scale=1.0"&gt;</a:t>
            </a:r>
          </a:p>
          <a:p>
            <a:r>
              <a:rPr lang="en-GB" dirty="0"/>
              <a:t>&lt;style&gt;</a:t>
            </a:r>
          </a:p>
          <a:p>
            <a:r>
              <a:rPr lang="en-GB" dirty="0"/>
              <a:t>div {</a:t>
            </a:r>
          </a:p>
          <a:p>
            <a:r>
              <a:rPr lang="en-GB" dirty="0"/>
              <a:t>  width: 100%;</a:t>
            </a:r>
          </a:p>
          <a:p>
            <a:r>
              <a:rPr lang="en-GB" dirty="0"/>
              <a:t>  height: 400px;</a:t>
            </a:r>
          </a:p>
          <a:p>
            <a:r>
              <a:rPr lang="en-GB" dirty="0"/>
              <a:t>  background-image: </a:t>
            </a:r>
            <a:r>
              <a:rPr lang="en-GB" dirty="0" err="1"/>
              <a:t>url</a:t>
            </a:r>
            <a:r>
              <a:rPr lang="en-GB" dirty="0"/>
              <a:t>('https://m.media-amazon.com/images/I/71XVTfvvs1L._AC_SS65_.jpg ');</a:t>
            </a:r>
          </a:p>
          <a:p>
            <a:r>
              <a:rPr lang="en-GB" dirty="0"/>
              <a:t>  background-repeat: no-repeat;</a:t>
            </a:r>
          </a:p>
          <a:p>
            <a:r>
              <a:rPr lang="en-GB" dirty="0"/>
              <a:t>  background-size: contain;</a:t>
            </a:r>
          </a:p>
          <a:p>
            <a:r>
              <a:rPr lang="en-GB" dirty="0"/>
              <a:t>  border: 1px solid red;</a:t>
            </a:r>
          </a:p>
          <a:p>
            <a:r>
              <a:rPr lang="en-GB" dirty="0"/>
              <a:t>}</a:t>
            </a:r>
          </a:p>
          <a:p>
            <a:r>
              <a:rPr lang="en-GB" dirty="0"/>
              <a:t>&lt;/style&gt;</a:t>
            </a:r>
          </a:p>
          <a:p>
            <a:r>
              <a:rPr lang="en-GB" dirty="0"/>
              <a:t>&lt;/head&gt;</a:t>
            </a:r>
          </a:p>
          <a:p>
            <a:r>
              <a:rPr lang="en-GB" dirty="0"/>
              <a:t>&lt;body&gt;</a:t>
            </a:r>
          </a:p>
          <a:p>
            <a:endParaRPr lang="en-GB" dirty="0"/>
          </a:p>
          <a:p>
            <a:r>
              <a:rPr lang="en-GB" dirty="0"/>
              <a:t>&lt;p&gt;Resize the browser window to see the effect.&lt;/p&gt;</a:t>
            </a:r>
          </a:p>
          <a:p>
            <a:endParaRPr lang="en-GB" dirty="0"/>
          </a:p>
          <a:p>
            <a:r>
              <a:rPr lang="en-GB" dirty="0"/>
              <a:t>&lt;div&gt;&lt;/div&gt;</a:t>
            </a:r>
          </a:p>
          <a:p>
            <a:endParaRPr lang="en-GB" dirty="0"/>
          </a:p>
          <a:p>
            <a:r>
              <a:rPr lang="en-GB" dirty="0"/>
              <a:t>&lt;/body&gt;</a:t>
            </a:r>
          </a:p>
          <a:p>
            <a:r>
              <a:rPr lang="en-GB" dirty="0"/>
              <a:t>&lt;/html&gt;</a:t>
            </a:r>
          </a:p>
        </p:txBody>
      </p:sp>
    </p:spTree>
    <p:extLst>
      <p:ext uri="{BB962C8B-B14F-4D97-AF65-F5344CB8AC3E}">
        <p14:creationId xmlns:p14="http://schemas.microsoft.com/office/powerpoint/2010/main" val="93242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7E08-3791-44FB-F391-ED3CE81E7C27}"/>
              </a:ext>
            </a:extLst>
          </p:cNvPr>
          <p:cNvSpPr>
            <a:spLocks noGrp="1"/>
          </p:cNvSpPr>
          <p:nvPr>
            <p:ph type="title"/>
          </p:nvPr>
        </p:nvSpPr>
        <p:spPr>
          <a:xfrm>
            <a:off x="1024128" y="585216"/>
            <a:ext cx="6066818" cy="1499616"/>
          </a:xfrm>
        </p:spPr>
        <p:txBody>
          <a:bodyPr>
            <a:normAutofit/>
          </a:bodyPr>
          <a:lstStyle/>
          <a:p>
            <a:r>
              <a:rPr lang="en-GB" dirty="0"/>
              <a:t>RWD – Examples: </a:t>
            </a:r>
          </a:p>
        </p:txBody>
      </p:sp>
      <p:sp>
        <p:nvSpPr>
          <p:cNvPr id="9" name="Content Placeholder 8">
            <a:extLst>
              <a:ext uri="{FF2B5EF4-FFF2-40B4-BE49-F238E27FC236}">
                <a16:creationId xmlns:a16="http://schemas.microsoft.com/office/drawing/2014/main" id="{6BABBE79-FC7D-A43F-A1BA-24049EA4626A}"/>
              </a:ext>
            </a:extLst>
          </p:cNvPr>
          <p:cNvSpPr>
            <a:spLocks noGrp="1"/>
          </p:cNvSpPr>
          <p:nvPr>
            <p:ph idx="1"/>
          </p:nvPr>
        </p:nvSpPr>
        <p:spPr>
          <a:xfrm>
            <a:off x="1024128" y="2286000"/>
            <a:ext cx="6066818" cy="4023360"/>
          </a:xfrm>
        </p:spPr>
        <p:txBody>
          <a:bodyPr>
            <a:normAutofit/>
          </a:bodyPr>
          <a:lstStyle/>
          <a:p>
            <a:endParaRPr lang="en-US"/>
          </a:p>
        </p:txBody>
      </p:sp>
      <p:pic>
        <p:nvPicPr>
          <p:cNvPr id="5" name="Content Placeholder 4">
            <a:extLst>
              <a:ext uri="{FF2B5EF4-FFF2-40B4-BE49-F238E27FC236}">
                <a16:creationId xmlns:a16="http://schemas.microsoft.com/office/drawing/2014/main" id="{A8F54ABD-61BD-E025-1CB6-C28035637082}"/>
              </a:ext>
            </a:extLst>
          </p:cNvPr>
          <p:cNvPicPr>
            <a:picLocks noChangeAspect="1"/>
          </p:cNvPicPr>
          <p:nvPr/>
        </p:nvPicPr>
        <p:blipFill rotWithShape="1">
          <a:blip r:embed="rId2"/>
          <a:srcRect b="17226"/>
          <a:stretch/>
        </p:blipFill>
        <p:spPr>
          <a:xfrm>
            <a:off x="7552266" y="10"/>
            <a:ext cx="4639733" cy="6857990"/>
          </a:xfrm>
          <a:prstGeom prst="rect">
            <a:avLst/>
          </a:prstGeom>
        </p:spPr>
      </p:pic>
      <p:pic>
        <p:nvPicPr>
          <p:cNvPr id="7" name="Picture 6">
            <a:extLst>
              <a:ext uri="{FF2B5EF4-FFF2-40B4-BE49-F238E27FC236}">
                <a16:creationId xmlns:a16="http://schemas.microsoft.com/office/drawing/2014/main" id="{CE7A2095-194C-3841-B629-3D7F1A56DE82}"/>
              </a:ext>
            </a:extLst>
          </p:cNvPr>
          <p:cNvPicPr>
            <a:picLocks noChangeAspect="1"/>
          </p:cNvPicPr>
          <p:nvPr/>
        </p:nvPicPr>
        <p:blipFill>
          <a:blip r:embed="rId3"/>
          <a:stretch>
            <a:fillRect/>
          </a:stretch>
        </p:blipFill>
        <p:spPr>
          <a:xfrm>
            <a:off x="674441" y="1845040"/>
            <a:ext cx="2694897" cy="4642846"/>
          </a:xfrm>
          <a:prstGeom prst="rect">
            <a:avLst/>
          </a:prstGeom>
        </p:spPr>
      </p:pic>
      <p:pic>
        <p:nvPicPr>
          <p:cNvPr id="10" name="Picture 9">
            <a:extLst>
              <a:ext uri="{FF2B5EF4-FFF2-40B4-BE49-F238E27FC236}">
                <a16:creationId xmlns:a16="http://schemas.microsoft.com/office/drawing/2014/main" id="{DB0BCE56-070B-7DA6-AFB5-DC6269A54135}"/>
              </a:ext>
            </a:extLst>
          </p:cNvPr>
          <p:cNvPicPr>
            <a:picLocks noChangeAspect="1"/>
          </p:cNvPicPr>
          <p:nvPr/>
        </p:nvPicPr>
        <p:blipFill>
          <a:blip r:embed="rId4"/>
          <a:stretch>
            <a:fillRect/>
          </a:stretch>
        </p:blipFill>
        <p:spPr>
          <a:xfrm>
            <a:off x="4310268" y="1808423"/>
            <a:ext cx="2591273" cy="4978513"/>
          </a:xfrm>
          <a:prstGeom prst="rect">
            <a:avLst/>
          </a:prstGeom>
        </p:spPr>
      </p:pic>
    </p:spTree>
    <p:extLst>
      <p:ext uri="{BB962C8B-B14F-4D97-AF65-F5344CB8AC3E}">
        <p14:creationId xmlns:p14="http://schemas.microsoft.com/office/powerpoint/2010/main" val="4070270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C315-C835-3B11-E253-3F852EA1FE14}"/>
              </a:ext>
            </a:extLst>
          </p:cNvPr>
          <p:cNvSpPr>
            <a:spLocks noGrp="1"/>
          </p:cNvSpPr>
          <p:nvPr>
            <p:ph type="title"/>
          </p:nvPr>
        </p:nvSpPr>
        <p:spPr>
          <a:xfrm>
            <a:off x="8051407" y="857751"/>
            <a:ext cx="3629722" cy="1499616"/>
          </a:xfrm>
        </p:spPr>
        <p:txBody>
          <a:bodyPr>
            <a:normAutofit fontScale="90000"/>
          </a:bodyPr>
          <a:lstStyle/>
          <a:p>
            <a:r>
              <a:rPr kumimoji="0" lang="en-US" altLang="en-US" sz="5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Background Images Example 9.html</a:t>
            </a:r>
            <a:endParaRPr lang="en-GB" dirty="0"/>
          </a:p>
        </p:txBody>
      </p:sp>
      <p:sp>
        <p:nvSpPr>
          <p:cNvPr id="6" name="TextBox 5">
            <a:extLst>
              <a:ext uri="{FF2B5EF4-FFF2-40B4-BE49-F238E27FC236}">
                <a16:creationId xmlns:a16="http://schemas.microsoft.com/office/drawing/2014/main" id="{8F2C217F-75EA-31B2-E2B7-EA20D74EFBB0}"/>
              </a:ext>
            </a:extLst>
          </p:cNvPr>
          <p:cNvSpPr txBox="1"/>
          <p:nvPr/>
        </p:nvSpPr>
        <p:spPr>
          <a:xfrm>
            <a:off x="1860" y="-79653"/>
            <a:ext cx="6094140" cy="6740307"/>
          </a:xfrm>
          <a:prstGeom prst="rect">
            <a:avLst/>
          </a:prstGeom>
          <a:noFill/>
        </p:spPr>
        <p:txBody>
          <a:bodyPr wrap="square">
            <a:spAutoFit/>
          </a:bodyPr>
          <a:lstStyle/>
          <a:p>
            <a:r>
              <a:rPr lang="en-GB" dirty="0"/>
              <a:t>&lt;!DOCTYPE html&gt;</a:t>
            </a:r>
          </a:p>
          <a:p>
            <a:r>
              <a:rPr lang="en-GB" dirty="0"/>
              <a:t>&lt;html&gt;</a:t>
            </a:r>
          </a:p>
          <a:p>
            <a:r>
              <a:rPr lang="en-GB" dirty="0"/>
              <a:t>&lt;head&gt;</a:t>
            </a:r>
          </a:p>
          <a:p>
            <a:r>
              <a:rPr lang="en-GB" dirty="0"/>
              <a:t>&lt;meta name="viewport" content="width=device-width, initial-scale=1.0"&gt;</a:t>
            </a:r>
          </a:p>
          <a:p>
            <a:r>
              <a:rPr lang="en-GB" dirty="0"/>
              <a:t>&lt;style&gt;</a:t>
            </a:r>
          </a:p>
          <a:p>
            <a:r>
              <a:rPr lang="en-GB" dirty="0"/>
              <a:t>div {</a:t>
            </a:r>
          </a:p>
          <a:p>
            <a:r>
              <a:rPr lang="en-GB" dirty="0"/>
              <a:t>  width: 100%;</a:t>
            </a:r>
          </a:p>
          <a:p>
            <a:r>
              <a:rPr lang="en-GB" dirty="0"/>
              <a:t>  height: 400px;</a:t>
            </a:r>
          </a:p>
          <a:p>
            <a:r>
              <a:rPr lang="en-GB" dirty="0"/>
              <a:t>  background-image: </a:t>
            </a:r>
            <a:r>
              <a:rPr lang="en-GB" dirty="0" err="1"/>
              <a:t>url</a:t>
            </a:r>
            <a:r>
              <a:rPr lang="en-GB" dirty="0"/>
              <a:t>(' https://m.media-amazon.com/images/I/71XVTfvvs1L._AC_SS65_.jpg ');</a:t>
            </a:r>
          </a:p>
          <a:p>
            <a:r>
              <a:rPr lang="en-GB" dirty="0"/>
              <a:t>  background-size: 100% 100%;</a:t>
            </a:r>
          </a:p>
          <a:p>
            <a:r>
              <a:rPr lang="en-GB" dirty="0"/>
              <a:t>  border: 1px solid red;</a:t>
            </a:r>
          </a:p>
          <a:p>
            <a:r>
              <a:rPr lang="en-GB" dirty="0"/>
              <a:t>}</a:t>
            </a:r>
          </a:p>
          <a:p>
            <a:r>
              <a:rPr lang="en-GB" dirty="0"/>
              <a:t>&lt;/style&gt;</a:t>
            </a:r>
          </a:p>
          <a:p>
            <a:r>
              <a:rPr lang="en-GB" dirty="0"/>
              <a:t>&lt;/head&gt;</a:t>
            </a:r>
          </a:p>
          <a:p>
            <a:r>
              <a:rPr lang="en-GB" dirty="0"/>
              <a:t>&lt;body&gt;</a:t>
            </a:r>
          </a:p>
          <a:p>
            <a:endParaRPr lang="en-GB" dirty="0"/>
          </a:p>
          <a:p>
            <a:r>
              <a:rPr lang="en-GB" dirty="0"/>
              <a:t>&lt;p&gt;Resize the browser window to see the effect.&lt;/p&gt;</a:t>
            </a:r>
          </a:p>
          <a:p>
            <a:endParaRPr lang="en-GB" dirty="0"/>
          </a:p>
          <a:p>
            <a:r>
              <a:rPr lang="en-GB" dirty="0"/>
              <a:t>&lt;div&gt;&lt;/div&gt;</a:t>
            </a:r>
          </a:p>
          <a:p>
            <a:endParaRPr lang="en-GB" dirty="0"/>
          </a:p>
          <a:p>
            <a:r>
              <a:rPr lang="en-GB" dirty="0"/>
              <a:t>&lt;/body&gt;</a:t>
            </a:r>
          </a:p>
          <a:p>
            <a:r>
              <a:rPr lang="en-GB" dirty="0"/>
              <a:t>&lt;/html&gt;</a:t>
            </a:r>
          </a:p>
        </p:txBody>
      </p:sp>
      <p:sp>
        <p:nvSpPr>
          <p:cNvPr id="3" name="Rectangle 1">
            <a:extLst>
              <a:ext uri="{FF2B5EF4-FFF2-40B4-BE49-F238E27FC236}">
                <a16:creationId xmlns:a16="http://schemas.microsoft.com/office/drawing/2014/main" id="{AC8A730E-DCBA-961E-9845-35B0B7E238D6}"/>
              </a:ext>
            </a:extLst>
          </p:cNvPr>
          <p:cNvSpPr>
            <a:spLocks noChangeArrowheads="1"/>
          </p:cNvSpPr>
          <p:nvPr/>
        </p:nvSpPr>
        <p:spPr bwMode="auto">
          <a:xfrm>
            <a:off x="6781800" y="3213556"/>
            <a:ext cx="56170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If the </a:t>
            </a:r>
            <a:r>
              <a:rPr kumimoji="0" lang="en-US" altLang="en-US" sz="1100" b="0" i="0" u="none" strike="noStrike" cap="none" normalizeH="0" baseline="0" dirty="0">
                <a:ln>
                  <a:noFill/>
                </a:ln>
                <a:solidFill>
                  <a:srgbClr val="DC143C"/>
                </a:solidFill>
                <a:effectLst/>
                <a:latin typeface="Consolas" panose="020B0609020204030204" pitchFamily="49" charset="0"/>
              </a:rPr>
              <a:t>background-size</a:t>
            </a:r>
            <a:r>
              <a:rPr kumimoji="0" lang="en-US" altLang="en-US" sz="1100" b="0" i="0" u="none" strike="noStrike" cap="none" normalizeH="0" baseline="0" dirty="0">
                <a:ln>
                  <a:noFill/>
                </a:ln>
                <a:solidFill>
                  <a:srgbClr val="000000"/>
                </a:solidFill>
                <a:effectLst/>
                <a:latin typeface="Verdana" panose="020B0604030504040204" pitchFamily="34" charset="0"/>
              </a:rPr>
              <a:t> property is set to "100% 100%", the background image will stretch to cover the entire content area: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0189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6772-466B-A17E-A546-BDE1A19D4FE3}"/>
              </a:ext>
            </a:extLst>
          </p:cNvPr>
          <p:cNvSpPr>
            <a:spLocks noGrp="1"/>
          </p:cNvSpPr>
          <p:nvPr>
            <p:ph type="title"/>
          </p:nvPr>
        </p:nvSpPr>
        <p:spPr/>
        <p:txBody>
          <a:bodyPr>
            <a:normAutofit fontScale="90000"/>
          </a:bodyPr>
          <a:lstStyle/>
          <a:p>
            <a:r>
              <a:rPr lang="en-US" b="0" i="0" dirty="0">
                <a:solidFill>
                  <a:srgbClr val="000000"/>
                </a:solidFill>
                <a:effectLst/>
                <a:latin typeface="Segoe UI" panose="020B0502040204020203" pitchFamily="34" charset="0"/>
              </a:rPr>
              <a:t>Different Images for Different Devices</a:t>
            </a:r>
            <a:br>
              <a:rPr lang="en-US" b="0" i="0" dirty="0">
                <a:solidFill>
                  <a:srgbClr val="000000"/>
                </a:solidFill>
                <a:effectLst/>
                <a:latin typeface="Segoe UI" panose="020B0502040204020203" pitchFamily="34" charset="0"/>
              </a:rPr>
            </a:br>
            <a:endParaRPr lang="en-GB" dirty="0"/>
          </a:p>
        </p:txBody>
      </p:sp>
      <p:sp>
        <p:nvSpPr>
          <p:cNvPr id="3" name="Content Placeholder 2">
            <a:extLst>
              <a:ext uri="{FF2B5EF4-FFF2-40B4-BE49-F238E27FC236}">
                <a16:creationId xmlns:a16="http://schemas.microsoft.com/office/drawing/2014/main" id="{DCB2BCAA-E78A-FCF2-584F-316F40771E36}"/>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A large image can be perfect on a big computer screen, but useless on a small device. Why load a large image when you have to scale it down anyway? To reduce the load, or for any other reasons, you can use media queries to display different images on different devices.</a:t>
            </a:r>
          </a:p>
          <a:p>
            <a:endParaRPr lang="en-GB" dirty="0"/>
          </a:p>
        </p:txBody>
      </p:sp>
      <p:sp>
        <p:nvSpPr>
          <p:cNvPr id="5" name="TextBox 4">
            <a:extLst>
              <a:ext uri="{FF2B5EF4-FFF2-40B4-BE49-F238E27FC236}">
                <a16:creationId xmlns:a16="http://schemas.microsoft.com/office/drawing/2014/main" id="{5532F960-0530-F608-49DF-435F8FD40083}"/>
              </a:ext>
            </a:extLst>
          </p:cNvPr>
          <p:cNvSpPr txBox="1"/>
          <p:nvPr/>
        </p:nvSpPr>
        <p:spPr>
          <a:xfrm>
            <a:off x="892629" y="5108807"/>
            <a:ext cx="6096000"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Here is one large image and one smaller image that will be displayed on different devices:</a:t>
            </a:r>
            <a:endParaRPr lang="en-GB" dirty="0"/>
          </a:p>
        </p:txBody>
      </p:sp>
      <p:pic>
        <p:nvPicPr>
          <p:cNvPr id="7" name="Picture 6">
            <a:extLst>
              <a:ext uri="{FF2B5EF4-FFF2-40B4-BE49-F238E27FC236}">
                <a16:creationId xmlns:a16="http://schemas.microsoft.com/office/drawing/2014/main" id="{AD88CD54-D1D7-1905-AB11-A6445E1AD8B7}"/>
              </a:ext>
            </a:extLst>
          </p:cNvPr>
          <p:cNvPicPr>
            <a:picLocks noChangeAspect="1"/>
          </p:cNvPicPr>
          <p:nvPr/>
        </p:nvPicPr>
        <p:blipFill>
          <a:blip r:embed="rId2"/>
          <a:stretch>
            <a:fillRect/>
          </a:stretch>
        </p:blipFill>
        <p:spPr>
          <a:xfrm>
            <a:off x="8112643" y="3574089"/>
            <a:ext cx="1077574" cy="2181049"/>
          </a:xfrm>
          <a:prstGeom prst="rect">
            <a:avLst/>
          </a:prstGeom>
        </p:spPr>
      </p:pic>
    </p:spTree>
    <p:extLst>
      <p:ext uri="{BB962C8B-B14F-4D97-AF65-F5344CB8AC3E}">
        <p14:creationId xmlns:p14="http://schemas.microsoft.com/office/powerpoint/2010/main" val="1726768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3EB4-F408-7B94-1A73-113AA96597B2}"/>
              </a:ext>
            </a:extLst>
          </p:cNvPr>
          <p:cNvSpPr>
            <a:spLocks noGrp="1"/>
          </p:cNvSpPr>
          <p:nvPr>
            <p:ph type="title"/>
          </p:nvPr>
        </p:nvSpPr>
        <p:spPr>
          <a:xfrm>
            <a:off x="1024128" y="585216"/>
            <a:ext cx="4732244" cy="1499616"/>
          </a:xfrm>
        </p:spPr>
        <p:txBody>
          <a:bodyPr>
            <a:normAutofit/>
          </a:bodyPr>
          <a:lstStyle/>
          <a:p>
            <a:r>
              <a:rPr lang="en-US" sz="3500"/>
              <a:t>Example Swapping out Images once Media detects Smaller Size on Device </a:t>
            </a:r>
            <a:endParaRPr lang="en-GB" sz="3500"/>
          </a:p>
        </p:txBody>
      </p:sp>
      <p:sp>
        <p:nvSpPr>
          <p:cNvPr id="3" name="Content Placeholder 2">
            <a:extLst>
              <a:ext uri="{FF2B5EF4-FFF2-40B4-BE49-F238E27FC236}">
                <a16:creationId xmlns:a16="http://schemas.microsoft.com/office/drawing/2014/main" id="{743AC530-F9CE-2D87-D76F-BE1B1295D2FB}"/>
              </a:ext>
            </a:extLst>
          </p:cNvPr>
          <p:cNvSpPr>
            <a:spLocks noGrp="1"/>
          </p:cNvSpPr>
          <p:nvPr>
            <p:ph idx="1"/>
          </p:nvPr>
        </p:nvSpPr>
        <p:spPr>
          <a:xfrm>
            <a:off x="1024129" y="2286000"/>
            <a:ext cx="4656236" cy="4023360"/>
          </a:xfrm>
        </p:spPr>
        <p:txBody>
          <a:bodyPr>
            <a:normAutofit/>
          </a:bodyPr>
          <a:lstStyle/>
          <a:p>
            <a:pPr>
              <a:spcBef>
                <a:spcPts val="0"/>
              </a:spcBef>
            </a:pPr>
            <a:r>
              <a:rPr lang="en-GB" sz="700"/>
              <a:t>&lt;!DOCTYPE html&gt;</a:t>
            </a:r>
          </a:p>
          <a:p>
            <a:pPr>
              <a:spcBef>
                <a:spcPts val="0"/>
              </a:spcBef>
            </a:pPr>
            <a:r>
              <a:rPr lang="en-GB" sz="700"/>
              <a:t>&lt;html&gt;</a:t>
            </a:r>
          </a:p>
          <a:p>
            <a:pPr>
              <a:spcBef>
                <a:spcPts val="0"/>
              </a:spcBef>
            </a:pPr>
            <a:r>
              <a:rPr lang="en-GB" sz="700"/>
              <a:t>&lt;head&gt;</a:t>
            </a:r>
          </a:p>
          <a:p>
            <a:pPr>
              <a:spcBef>
                <a:spcPts val="0"/>
              </a:spcBef>
            </a:pPr>
            <a:r>
              <a:rPr lang="en-GB" sz="700"/>
              <a:t>&lt;meta name="viewport" content="width=device-width, initial-scale=1.0"&gt;</a:t>
            </a:r>
          </a:p>
          <a:p>
            <a:pPr>
              <a:spcBef>
                <a:spcPts val="0"/>
              </a:spcBef>
            </a:pPr>
            <a:r>
              <a:rPr lang="en-GB" sz="700"/>
              <a:t>&lt;style&gt;</a:t>
            </a:r>
          </a:p>
          <a:p>
            <a:pPr>
              <a:spcBef>
                <a:spcPts val="0"/>
              </a:spcBef>
            </a:pPr>
            <a:r>
              <a:rPr lang="en-GB" sz="700"/>
              <a:t>/* For width smaller than 400px: */</a:t>
            </a:r>
          </a:p>
          <a:p>
            <a:pPr>
              <a:spcBef>
                <a:spcPts val="0"/>
              </a:spcBef>
            </a:pPr>
            <a:r>
              <a:rPr lang="en-GB" sz="700"/>
              <a:t>body {</a:t>
            </a:r>
          </a:p>
          <a:p>
            <a:pPr>
              <a:spcBef>
                <a:spcPts val="0"/>
              </a:spcBef>
            </a:pPr>
            <a:r>
              <a:rPr lang="en-GB" sz="700"/>
              <a:t>  background-repeat: no-repeat;</a:t>
            </a:r>
          </a:p>
          <a:p>
            <a:pPr>
              <a:spcBef>
                <a:spcPts val="0"/>
              </a:spcBef>
            </a:pPr>
            <a:r>
              <a:rPr lang="en-GB" sz="700"/>
              <a:t>  background-image: </a:t>
            </a:r>
            <a:r>
              <a:rPr lang="en-GB" sz="700" err="1"/>
              <a:t>url</a:t>
            </a:r>
            <a:r>
              <a:rPr lang="en-GB" sz="700"/>
              <a:t>(‘https://images.pexels.com/photos/2070241/pexels-photo-2070241.jpeg?auto=</a:t>
            </a:r>
            <a:r>
              <a:rPr lang="en-GB" sz="700" err="1"/>
              <a:t>compress&amp;cs</a:t>
            </a:r>
            <a:r>
              <a:rPr lang="en-GB" sz="700"/>
              <a:t>=</a:t>
            </a:r>
            <a:r>
              <a:rPr lang="en-GB" sz="700" err="1"/>
              <a:t>tinysrgb&amp;w</a:t>
            </a:r>
            <a:r>
              <a:rPr lang="en-GB" sz="700"/>
              <a:t>=600'); </a:t>
            </a:r>
          </a:p>
          <a:p>
            <a:pPr>
              <a:spcBef>
                <a:spcPts val="0"/>
              </a:spcBef>
            </a:pPr>
            <a:r>
              <a:rPr lang="en-GB" sz="700"/>
              <a:t>}</a:t>
            </a:r>
          </a:p>
          <a:p>
            <a:pPr>
              <a:spcBef>
                <a:spcPts val="0"/>
              </a:spcBef>
            </a:pPr>
            <a:endParaRPr lang="en-GB" sz="700"/>
          </a:p>
          <a:p>
            <a:pPr>
              <a:spcBef>
                <a:spcPts val="0"/>
              </a:spcBef>
            </a:pPr>
            <a:r>
              <a:rPr lang="en-GB" sz="700"/>
              <a:t>/* For width 400px and larger: */</a:t>
            </a:r>
          </a:p>
          <a:p>
            <a:pPr>
              <a:spcBef>
                <a:spcPts val="0"/>
              </a:spcBef>
            </a:pPr>
            <a:r>
              <a:rPr lang="en-GB" sz="700"/>
              <a:t>@media only screen and (min-width: 400px) {</a:t>
            </a:r>
          </a:p>
          <a:p>
            <a:pPr>
              <a:spcBef>
                <a:spcPts val="0"/>
              </a:spcBef>
            </a:pPr>
            <a:r>
              <a:rPr lang="en-GB" sz="700"/>
              <a:t>  body { </a:t>
            </a:r>
          </a:p>
          <a:p>
            <a:pPr>
              <a:spcBef>
                <a:spcPts val="0"/>
              </a:spcBef>
            </a:pPr>
            <a:r>
              <a:rPr lang="en-GB" sz="700"/>
              <a:t>     background-image: </a:t>
            </a:r>
            <a:r>
              <a:rPr lang="en-GB" sz="700" err="1"/>
              <a:t>url</a:t>
            </a:r>
            <a:r>
              <a:rPr lang="en-GB" sz="700"/>
              <a:t>(‘https://images.pexels.com/photos/4271683/pexels-photo-4271683.jpeg?auto=</a:t>
            </a:r>
            <a:r>
              <a:rPr lang="en-GB" sz="700" err="1"/>
              <a:t>compress&amp;cs</a:t>
            </a:r>
            <a:r>
              <a:rPr lang="en-GB" sz="700"/>
              <a:t>=</a:t>
            </a:r>
            <a:r>
              <a:rPr lang="en-GB" sz="700" err="1"/>
              <a:t>tinysrgb&amp;w</a:t>
            </a:r>
            <a:r>
              <a:rPr lang="en-GB" sz="700"/>
              <a:t>=400’);</a:t>
            </a:r>
          </a:p>
          <a:p>
            <a:pPr>
              <a:spcBef>
                <a:spcPts val="0"/>
              </a:spcBef>
            </a:pPr>
            <a:r>
              <a:rPr lang="en-GB" sz="700"/>
              <a:t>  }</a:t>
            </a:r>
          </a:p>
          <a:p>
            <a:pPr>
              <a:spcBef>
                <a:spcPts val="0"/>
              </a:spcBef>
            </a:pPr>
            <a:r>
              <a:rPr lang="en-GB" sz="700"/>
              <a:t>}</a:t>
            </a:r>
          </a:p>
          <a:p>
            <a:pPr>
              <a:spcBef>
                <a:spcPts val="0"/>
              </a:spcBef>
            </a:pPr>
            <a:r>
              <a:rPr lang="en-GB" sz="700"/>
              <a:t>&lt;/style&gt;</a:t>
            </a:r>
          </a:p>
          <a:p>
            <a:pPr>
              <a:spcBef>
                <a:spcPts val="0"/>
              </a:spcBef>
            </a:pPr>
            <a:r>
              <a:rPr lang="en-GB" sz="700"/>
              <a:t>&lt;/head&gt;</a:t>
            </a:r>
          </a:p>
          <a:p>
            <a:pPr>
              <a:spcBef>
                <a:spcPts val="0"/>
              </a:spcBef>
            </a:pPr>
            <a:r>
              <a:rPr lang="en-GB" sz="700"/>
              <a:t>&lt;body&gt;</a:t>
            </a:r>
          </a:p>
          <a:p>
            <a:pPr>
              <a:spcBef>
                <a:spcPts val="0"/>
              </a:spcBef>
            </a:pPr>
            <a:endParaRPr lang="en-GB" sz="700"/>
          </a:p>
          <a:p>
            <a:pPr>
              <a:spcBef>
                <a:spcPts val="0"/>
              </a:spcBef>
            </a:pPr>
            <a:r>
              <a:rPr lang="en-GB" sz="700"/>
              <a:t>&lt;p style="margin-top:360px;"&gt;Resize the browser width and the background image will change at 400px.&lt;/p&gt;</a:t>
            </a:r>
          </a:p>
          <a:p>
            <a:pPr>
              <a:spcBef>
                <a:spcPts val="0"/>
              </a:spcBef>
            </a:pPr>
            <a:endParaRPr lang="en-GB" sz="700"/>
          </a:p>
          <a:p>
            <a:pPr>
              <a:spcBef>
                <a:spcPts val="0"/>
              </a:spcBef>
            </a:pPr>
            <a:r>
              <a:rPr lang="en-GB" sz="700"/>
              <a:t>&lt;/body&gt;</a:t>
            </a:r>
          </a:p>
          <a:p>
            <a:pPr>
              <a:spcBef>
                <a:spcPts val="0"/>
              </a:spcBef>
            </a:pPr>
            <a:r>
              <a:rPr lang="en-GB" sz="700"/>
              <a:t>&lt;/html&gt;</a:t>
            </a:r>
          </a:p>
          <a:p>
            <a:endParaRPr lang="en-GB" sz="700"/>
          </a:p>
        </p:txBody>
      </p:sp>
      <p:sp>
        <p:nvSpPr>
          <p:cNvPr id="15" name="Rectangle 14">
            <a:extLst>
              <a:ext uri="{FF2B5EF4-FFF2-40B4-BE49-F238E27FC236}">
                <a16:creationId xmlns:a16="http://schemas.microsoft.com/office/drawing/2014/main" id="{9D431EF2-5A31-4C05-AA3E-4580F553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78399-6817-4845-9B59-E82951B0B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ridge over a river&#10;&#10;Description automatically generated">
            <a:extLst>
              <a:ext uri="{FF2B5EF4-FFF2-40B4-BE49-F238E27FC236}">
                <a16:creationId xmlns:a16="http://schemas.microsoft.com/office/drawing/2014/main" id="{B9982220-AD59-6A31-4664-6576C915F8B4}"/>
              </a:ext>
            </a:extLst>
          </p:cNvPr>
          <p:cNvPicPr>
            <a:picLocks noChangeAspect="1"/>
          </p:cNvPicPr>
          <p:nvPr/>
        </p:nvPicPr>
        <p:blipFill>
          <a:blip r:embed="rId2"/>
          <a:stretch>
            <a:fillRect/>
          </a:stretch>
        </p:blipFill>
        <p:spPr>
          <a:xfrm>
            <a:off x="6681358" y="484068"/>
            <a:ext cx="3379808" cy="3337560"/>
          </a:xfrm>
          <a:prstGeom prst="rect">
            <a:avLst/>
          </a:prstGeom>
        </p:spPr>
      </p:pic>
      <p:sp>
        <p:nvSpPr>
          <p:cNvPr id="19" name="Rectangle 18">
            <a:extLst>
              <a:ext uri="{FF2B5EF4-FFF2-40B4-BE49-F238E27FC236}">
                <a16:creationId xmlns:a16="http://schemas.microsoft.com/office/drawing/2014/main" id="{B044E73A-9DB7-46CD-9B4D-9DE9FB5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057F48-2FD4-4DD3-B887-FEE2B447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A4469D8-5936-48B8-AF0C-37FF2AEE2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DFB9A796-2919-931D-8289-811DC0EF92A3}"/>
              </a:ext>
            </a:extLst>
          </p:cNvPr>
          <p:cNvPicPr>
            <a:picLocks noChangeAspect="1"/>
          </p:cNvPicPr>
          <p:nvPr/>
        </p:nvPicPr>
        <p:blipFill>
          <a:blip r:embed="rId3"/>
          <a:stretch>
            <a:fillRect/>
          </a:stretch>
        </p:blipFill>
        <p:spPr>
          <a:xfrm>
            <a:off x="8833799" y="4715914"/>
            <a:ext cx="2880360" cy="1195348"/>
          </a:xfrm>
          <a:prstGeom prst="rect">
            <a:avLst/>
          </a:prstGeom>
        </p:spPr>
      </p:pic>
    </p:spTree>
    <p:extLst>
      <p:ext uri="{BB962C8B-B14F-4D97-AF65-F5344CB8AC3E}">
        <p14:creationId xmlns:p14="http://schemas.microsoft.com/office/powerpoint/2010/main" val="403268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3637-9DAB-4A3E-17AF-6D643C90F51E}"/>
              </a:ext>
            </a:extLst>
          </p:cNvPr>
          <p:cNvSpPr>
            <a:spLocks noGrp="1"/>
          </p:cNvSpPr>
          <p:nvPr>
            <p:ph type="title"/>
          </p:nvPr>
        </p:nvSpPr>
        <p:spPr/>
        <p:txBody>
          <a:bodyPr/>
          <a:lstStyle/>
          <a:p>
            <a:pPr algn="ctr"/>
            <a:r>
              <a:rPr lang="en-US" dirty="0"/>
              <a:t>Q&amp;A</a:t>
            </a:r>
            <a:endParaRPr lang="en-GB" dirty="0"/>
          </a:p>
        </p:txBody>
      </p:sp>
    </p:spTree>
    <p:extLst>
      <p:ext uri="{BB962C8B-B14F-4D97-AF65-F5344CB8AC3E}">
        <p14:creationId xmlns:p14="http://schemas.microsoft.com/office/powerpoint/2010/main" val="160995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78CE-70F2-81E2-EAEB-A3ECB455EACB}"/>
              </a:ext>
            </a:extLst>
          </p:cNvPr>
          <p:cNvSpPr>
            <a:spLocks noGrp="1"/>
          </p:cNvSpPr>
          <p:nvPr>
            <p:ph type="title"/>
          </p:nvPr>
        </p:nvSpPr>
        <p:spPr/>
        <p:txBody>
          <a:bodyPr/>
          <a:lstStyle/>
          <a:p>
            <a:r>
              <a:rPr lang="en-GB" b="0" i="0" dirty="0">
                <a:solidFill>
                  <a:srgbClr val="444444"/>
                </a:solidFill>
                <a:effectLst/>
                <a:latin typeface="Open Sans" panose="020B0606030504020204" pitchFamily="34" charset="0"/>
              </a:rPr>
              <a:t>The Components of RWD</a:t>
            </a:r>
            <a:endParaRPr lang="en-GB" dirty="0"/>
          </a:p>
        </p:txBody>
      </p:sp>
      <p:sp>
        <p:nvSpPr>
          <p:cNvPr id="3" name="Content Placeholder 2">
            <a:extLst>
              <a:ext uri="{FF2B5EF4-FFF2-40B4-BE49-F238E27FC236}">
                <a16:creationId xmlns:a16="http://schemas.microsoft.com/office/drawing/2014/main" id="{CE8B8BD7-B0F6-E60C-64DE-FE8C208FDE5B}"/>
              </a:ext>
            </a:extLst>
          </p:cNvPr>
          <p:cNvSpPr>
            <a:spLocks noGrp="1"/>
          </p:cNvSpPr>
          <p:nvPr>
            <p:ph idx="1"/>
          </p:nvPr>
        </p:nvSpPr>
        <p:spPr/>
        <p:txBody>
          <a:bodyPr/>
          <a:lstStyle/>
          <a:p>
            <a:r>
              <a:rPr lang="en-US" b="0" i="0" dirty="0">
                <a:solidFill>
                  <a:srgbClr val="444444"/>
                </a:solidFill>
                <a:effectLst/>
                <a:latin typeface="Open Sans" panose="020B0606030504020204" pitchFamily="34" charset="0"/>
              </a:rPr>
              <a:t>Fluid layout / flexible grid Elements are sized so they squeeze and flow into the available browser space.</a:t>
            </a:r>
          </a:p>
          <a:p>
            <a:r>
              <a:rPr lang="en-US" b="0" i="0" dirty="0">
                <a:solidFill>
                  <a:srgbClr val="444444"/>
                </a:solidFill>
                <a:effectLst/>
                <a:latin typeface="Open Sans" panose="020B0606030504020204" pitchFamily="34" charset="0"/>
              </a:rPr>
              <a:t>Flexible images </a:t>
            </a:r>
            <a:r>
              <a:rPr lang="en-US" b="0" i="0" dirty="0" err="1">
                <a:solidFill>
                  <a:srgbClr val="444444"/>
                </a:solidFill>
                <a:effectLst/>
                <a:latin typeface="Open Sans" panose="020B0606030504020204" pitchFamily="34" charset="0"/>
              </a:rPr>
              <a:t>Images</a:t>
            </a:r>
            <a:r>
              <a:rPr lang="en-US" b="0" i="0" dirty="0">
                <a:solidFill>
                  <a:srgbClr val="444444"/>
                </a:solidFill>
                <a:effectLst/>
                <a:latin typeface="Open Sans" panose="020B0606030504020204" pitchFamily="34" charset="0"/>
              </a:rPr>
              <a:t> and other embedded media scale to fit their containing elements.</a:t>
            </a:r>
          </a:p>
          <a:p>
            <a:pPr marL="0" indent="0">
              <a:buNone/>
            </a:pPr>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CSS media queries </a:t>
            </a:r>
          </a:p>
          <a:p>
            <a:r>
              <a:rPr lang="en-US" b="0" i="0" dirty="0">
                <a:solidFill>
                  <a:srgbClr val="444444"/>
                </a:solidFill>
                <a:effectLst/>
                <a:latin typeface="Open Sans" panose="020B0606030504020204" pitchFamily="34" charset="0"/>
              </a:rPr>
              <a:t>These are a way to test for browser features such as viewport width and deliver styles accordingly.</a:t>
            </a:r>
            <a:endParaRPr lang="en-GB" dirty="0"/>
          </a:p>
        </p:txBody>
      </p:sp>
    </p:spTree>
    <p:extLst>
      <p:ext uri="{BB962C8B-B14F-4D97-AF65-F5344CB8AC3E}">
        <p14:creationId xmlns:p14="http://schemas.microsoft.com/office/powerpoint/2010/main" val="1900992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78CE-70F2-81E2-EAEB-A3ECB455EACB}"/>
              </a:ext>
            </a:extLst>
          </p:cNvPr>
          <p:cNvSpPr>
            <a:spLocks noGrp="1"/>
          </p:cNvSpPr>
          <p:nvPr>
            <p:ph type="title"/>
          </p:nvPr>
        </p:nvSpPr>
        <p:spPr/>
        <p:txBody>
          <a:bodyPr/>
          <a:lstStyle/>
          <a:p>
            <a:r>
              <a:rPr lang="en-US" b="0" i="0" dirty="0">
                <a:solidFill>
                  <a:srgbClr val="444444"/>
                </a:solidFill>
                <a:effectLst/>
                <a:latin typeface="Open Sans" panose="020B0606030504020204" pitchFamily="34" charset="0"/>
              </a:rPr>
              <a:t>Setting the Viewport</a:t>
            </a:r>
            <a:endParaRPr lang="en-GB" dirty="0"/>
          </a:p>
        </p:txBody>
      </p:sp>
      <p:sp>
        <p:nvSpPr>
          <p:cNvPr id="3" name="Content Placeholder 2">
            <a:extLst>
              <a:ext uri="{FF2B5EF4-FFF2-40B4-BE49-F238E27FC236}">
                <a16:creationId xmlns:a16="http://schemas.microsoft.com/office/drawing/2014/main" id="{CE8B8BD7-B0F6-E60C-64DE-FE8C208FDE5B}"/>
              </a:ext>
            </a:extLst>
          </p:cNvPr>
          <p:cNvSpPr>
            <a:spLocks noGrp="1"/>
          </p:cNvSpPr>
          <p:nvPr>
            <p:ph idx="1"/>
          </p:nvPr>
        </p:nvSpPr>
        <p:spPr>
          <a:xfrm>
            <a:off x="1024128" y="2286000"/>
            <a:ext cx="9720073" cy="2487169"/>
          </a:xfrm>
        </p:spPr>
        <p:txBody>
          <a:bodyPr/>
          <a:lstStyle/>
          <a:p>
            <a:r>
              <a:rPr lang="en-US" b="0" i="0" dirty="0">
                <a:solidFill>
                  <a:srgbClr val="444444"/>
                </a:solidFill>
                <a:effectLst/>
                <a:latin typeface="Open Sans" panose="020B0606030504020204" pitchFamily="34" charset="0"/>
              </a:rPr>
              <a:t>Mobile browsers render pages on a canvas called the viewport and then shrink it to fit the screen (device width).</a:t>
            </a:r>
          </a:p>
          <a:p>
            <a:r>
              <a:rPr lang="en-US" b="0" i="0" dirty="0">
                <a:solidFill>
                  <a:srgbClr val="444444"/>
                </a:solidFill>
                <a:effectLst/>
                <a:latin typeface="Open Sans" panose="020B0606030504020204" pitchFamily="34" charset="0"/>
              </a:rPr>
              <a:t>To make the viewport the same size as the device width:</a:t>
            </a:r>
          </a:p>
          <a:p>
            <a:r>
              <a:rPr lang="en-US" b="0" i="0" dirty="0">
                <a:solidFill>
                  <a:srgbClr val="444444"/>
                </a:solidFill>
                <a:effectLst/>
                <a:latin typeface="Open Sans" panose="020B0606030504020204" pitchFamily="34" charset="0"/>
              </a:rPr>
              <a:t>&lt;meta name="viewport" content="width=device-width, initial-scale="1"&gt;</a:t>
            </a:r>
            <a:endParaRPr lang="en-GB" dirty="0"/>
          </a:p>
        </p:txBody>
      </p:sp>
    </p:spTree>
    <p:extLst>
      <p:ext uri="{BB962C8B-B14F-4D97-AF65-F5344CB8AC3E}">
        <p14:creationId xmlns:p14="http://schemas.microsoft.com/office/powerpoint/2010/main" val="1845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C14D-8819-44E3-B290-2D027E4D9FFA}"/>
              </a:ext>
            </a:extLst>
          </p:cNvPr>
          <p:cNvSpPr>
            <a:spLocks noGrp="1"/>
          </p:cNvSpPr>
          <p:nvPr>
            <p:ph type="title"/>
          </p:nvPr>
        </p:nvSpPr>
        <p:spPr>
          <a:xfrm>
            <a:off x="751985" y="302405"/>
            <a:ext cx="4549358" cy="492470"/>
          </a:xfrm>
        </p:spPr>
        <p:txBody>
          <a:bodyPr>
            <a:normAutofit fontScale="90000"/>
          </a:bodyPr>
          <a:lstStyle/>
          <a:p>
            <a:r>
              <a:rPr lang="en-GB" dirty="0"/>
              <a:t>Example 1.html</a:t>
            </a:r>
          </a:p>
        </p:txBody>
      </p:sp>
      <p:sp>
        <p:nvSpPr>
          <p:cNvPr id="3" name="Content Placeholder 2">
            <a:extLst>
              <a:ext uri="{FF2B5EF4-FFF2-40B4-BE49-F238E27FC236}">
                <a16:creationId xmlns:a16="http://schemas.microsoft.com/office/drawing/2014/main" id="{C1B49BB9-0755-4990-83B5-D436F9741B23}"/>
              </a:ext>
            </a:extLst>
          </p:cNvPr>
          <p:cNvSpPr>
            <a:spLocks noGrp="1"/>
          </p:cNvSpPr>
          <p:nvPr>
            <p:ph idx="1"/>
          </p:nvPr>
        </p:nvSpPr>
        <p:spPr>
          <a:xfrm>
            <a:off x="904385" y="979715"/>
            <a:ext cx="9720073" cy="5987143"/>
          </a:xfrm>
        </p:spPr>
        <p:txBody>
          <a:bodyPr>
            <a:normAutofit fontScale="47500" lnSpcReduction="20000"/>
          </a:bodyPr>
          <a:lstStyle/>
          <a:p>
            <a:pPr>
              <a:lnSpc>
                <a:spcPct val="120000"/>
              </a:lnSpc>
              <a:spcBef>
                <a:spcPts val="0"/>
              </a:spcBef>
              <a:spcAft>
                <a:spcPts val="0"/>
              </a:spcAft>
            </a:pPr>
            <a:endParaRPr lang="en-GB" dirty="0">
              <a:latin typeface="Times New Roman" panose="02020603050405020304" pitchFamily="18" charset="0"/>
              <a:cs typeface="Times New Roman" panose="02020603050405020304" pitchFamily="18" charset="0"/>
            </a:endParaRP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&lt;!DOCTYPE html&gt;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&lt;html lang="</a:t>
            </a:r>
            <a:r>
              <a:rPr lang="en-GB" dirty="0" err="1">
                <a:latin typeface="Times New Roman" panose="02020603050405020304" pitchFamily="18" charset="0"/>
                <a:cs typeface="Times New Roman" panose="02020603050405020304" pitchFamily="18" charset="0"/>
              </a:rPr>
              <a:t>en</a:t>
            </a:r>
            <a:r>
              <a:rPr lang="en-GB" dirty="0">
                <a:latin typeface="Times New Roman" panose="02020603050405020304" pitchFamily="18" charset="0"/>
                <a:cs typeface="Times New Roman" panose="02020603050405020304" pitchFamily="18" charset="0"/>
              </a:rPr>
              <a:t>"&gt;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&lt;head&gt;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&lt;title&gt;A floated layout using pixels&lt;/title&gt;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&lt;meta charset="utf-8" /&gt;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&lt;meta http-</a:t>
            </a:r>
            <a:r>
              <a:rPr lang="en-GB" dirty="0" err="1">
                <a:latin typeface="Times New Roman" panose="02020603050405020304" pitchFamily="18" charset="0"/>
                <a:cs typeface="Times New Roman" panose="02020603050405020304" pitchFamily="18" charset="0"/>
              </a:rPr>
              <a:t>equiv</a:t>
            </a:r>
            <a:r>
              <a:rPr lang="en-GB" dirty="0">
                <a:latin typeface="Times New Roman" panose="02020603050405020304" pitchFamily="18" charset="0"/>
                <a:cs typeface="Times New Roman" panose="02020603050405020304" pitchFamily="18" charset="0"/>
              </a:rPr>
              <a:t>="X-UA-Compatible" content="IE=edge"&gt;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&lt;meta name="viewport" content="width=device-width, initial-scale=1"&gt;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&lt;link </a:t>
            </a:r>
            <a:r>
              <a:rPr lang="en-GB" dirty="0" err="1">
                <a:latin typeface="Times New Roman" panose="02020603050405020304" pitchFamily="18" charset="0"/>
                <a:cs typeface="Times New Roman" panose="02020603050405020304" pitchFamily="18" charset="0"/>
              </a:rPr>
              <a:t>rel</a:t>
            </a:r>
            <a:r>
              <a:rPr lang="en-GB" dirty="0">
                <a:latin typeface="Times New Roman" panose="02020603050405020304" pitchFamily="18" charset="0"/>
                <a:cs typeface="Times New Roman" panose="02020603050405020304" pitchFamily="18" charset="0"/>
              </a:rPr>
              <a:t>="stylesheet" </a:t>
            </a:r>
            <a:r>
              <a:rPr lang="en-GB" dirty="0" err="1">
                <a:latin typeface="Times New Roman" panose="02020603050405020304" pitchFamily="18" charset="0"/>
                <a:cs typeface="Times New Roman" panose="02020603050405020304" pitchFamily="18" charset="0"/>
              </a:rPr>
              <a:t>href</a:t>
            </a:r>
            <a:r>
              <a:rPr lang="en-GB" dirty="0">
                <a:latin typeface="Times New Roman" panose="02020603050405020304" pitchFamily="18" charset="0"/>
                <a:cs typeface="Times New Roman" panose="02020603050405020304" pitchFamily="18" charset="0"/>
              </a:rPr>
              <a:t>="/style.css"&gt;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&lt;/head&gt;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&lt;body&gt;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&lt;article role="main"&gt;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&lt;div class="content"&gt;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&lt;h1&gt;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A layout using floats</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&lt;/h1&gt;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The main content area is 700px wide.</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Veggies es bonus vobis, </a:t>
            </a:r>
            <a:r>
              <a:rPr lang="en-GB" dirty="0" err="1">
                <a:latin typeface="Times New Roman" panose="02020603050405020304" pitchFamily="18" charset="0"/>
                <a:cs typeface="Times New Roman" panose="02020603050405020304" pitchFamily="18" charset="0"/>
              </a:rPr>
              <a:t>proinde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vos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postulo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essum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magis</a:t>
            </a:r>
            <a:r>
              <a:rPr lang="en-GB" dirty="0">
                <a:latin typeface="Times New Roman" panose="02020603050405020304" pitchFamily="18" charset="0"/>
                <a:cs typeface="Times New Roman" panose="02020603050405020304" pitchFamily="18" charset="0"/>
              </a:rPr>
              <a:t> kohlrabi </a:t>
            </a:r>
            <a:r>
              <a:rPr lang="en-GB" dirty="0" err="1">
                <a:latin typeface="Times New Roman" panose="02020603050405020304" pitchFamily="18" charset="0"/>
                <a:cs typeface="Times New Roman" panose="02020603050405020304" pitchFamily="18" charset="0"/>
              </a:rPr>
              <a:t>welsh</a:t>
            </a:r>
            <a:r>
              <a:rPr lang="en-GB" dirty="0">
                <a:latin typeface="Times New Roman" panose="02020603050405020304" pitchFamily="18" charset="0"/>
                <a:cs typeface="Times New Roman" panose="02020603050405020304" pitchFamily="18" charset="0"/>
              </a:rPr>
              <a:t> onion daikon amaranth tatsoi tomatillo melon azuki bean garlic.</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Gumbo beet greens corn </a:t>
            </a:r>
            <a:r>
              <a:rPr lang="en-GB" dirty="0" err="1">
                <a:latin typeface="Times New Roman" panose="02020603050405020304" pitchFamily="18" charset="0"/>
                <a:cs typeface="Times New Roman" panose="02020603050405020304" pitchFamily="18" charset="0"/>
              </a:rPr>
              <a:t>soko</a:t>
            </a:r>
            <a:r>
              <a:rPr lang="en-GB" dirty="0">
                <a:latin typeface="Times New Roman" panose="02020603050405020304" pitchFamily="18" charset="0"/>
                <a:cs typeface="Times New Roman" panose="02020603050405020304" pitchFamily="18" charset="0"/>
              </a:rPr>
              <a:t> endive gumbo gourd. Parsley shallot courgette tatsoi pea sprouts fava bean collard greens dandelion okra wakame tomato. Dandelion cucumber earthnut pea peanut </a:t>
            </a:r>
            <a:r>
              <a:rPr lang="en-GB" dirty="0" err="1">
                <a:latin typeface="Times New Roman" panose="02020603050405020304" pitchFamily="18" charset="0"/>
                <a:cs typeface="Times New Roman" panose="02020603050405020304" pitchFamily="18" charset="0"/>
              </a:rPr>
              <a:t>soko</a:t>
            </a:r>
            <a:r>
              <a:rPr lang="en-GB" dirty="0">
                <a:latin typeface="Times New Roman" panose="02020603050405020304" pitchFamily="18" charset="0"/>
                <a:cs typeface="Times New Roman" panose="02020603050405020304" pitchFamily="18" charset="0"/>
              </a:rPr>
              <a:t> zucchini. </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&lt;/div&gt;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&lt;aside&gt;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The sidebar is 200px wide.</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&lt;/p&gt;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&lt;/aside&gt;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&lt;/article&gt;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  &lt;/body&gt;</a:t>
            </a:r>
          </a:p>
          <a:p>
            <a:pPr>
              <a:lnSpc>
                <a:spcPct val="120000"/>
              </a:lnSpc>
              <a:spcBef>
                <a:spcPts val="0"/>
              </a:spcBef>
              <a:spcAft>
                <a:spcPts val="0"/>
              </a:spcAft>
            </a:pPr>
            <a:r>
              <a:rPr lang="en-GB" dirty="0">
                <a:latin typeface="Times New Roman" panose="02020603050405020304" pitchFamily="18" charset="0"/>
                <a:cs typeface="Times New Roman" panose="02020603050405020304" pitchFamily="18" charset="0"/>
              </a:rPr>
              <a:t>&lt;/html&gt;</a:t>
            </a:r>
          </a:p>
          <a:p>
            <a:endParaRPr lang="en-GB" dirty="0"/>
          </a:p>
        </p:txBody>
      </p:sp>
    </p:spTree>
    <p:extLst>
      <p:ext uri="{BB962C8B-B14F-4D97-AF65-F5344CB8AC3E}">
        <p14:creationId xmlns:p14="http://schemas.microsoft.com/office/powerpoint/2010/main" val="1937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ACF6-D930-EAF5-2E14-847DC71A89D0}"/>
              </a:ext>
            </a:extLst>
          </p:cNvPr>
          <p:cNvSpPr>
            <a:spLocks noGrp="1"/>
          </p:cNvSpPr>
          <p:nvPr>
            <p:ph type="title"/>
          </p:nvPr>
        </p:nvSpPr>
        <p:spPr>
          <a:xfrm>
            <a:off x="860842" y="189412"/>
            <a:ext cx="9720072" cy="1078992"/>
          </a:xfrm>
        </p:spPr>
        <p:txBody>
          <a:bodyPr/>
          <a:lstStyle/>
          <a:p>
            <a:r>
              <a:rPr lang="en-GB" dirty="0"/>
              <a:t>Example 1: - StyleSheet.CSS </a:t>
            </a:r>
          </a:p>
        </p:txBody>
      </p:sp>
      <p:sp>
        <p:nvSpPr>
          <p:cNvPr id="3" name="Content Placeholder 2">
            <a:extLst>
              <a:ext uri="{FF2B5EF4-FFF2-40B4-BE49-F238E27FC236}">
                <a16:creationId xmlns:a16="http://schemas.microsoft.com/office/drawing/2014/main" id="{21795C8D-19E2-BCDA-B072-89C859EFAAF0}"/>
              </a:ext>
            </a:extLst>
          </p:cNvPr>
          <p:cNvSpPr>
            <a:spLocks noGrp="1"/>
          </p:cNvSpPr>
          <p:nvPr>
            <p:ph idx="1"/>
          </p:nvPr>
        </p:nvSpPr>
        <p:spPr>
          <a:xfrm>
            <a:off x="860842" y="1164771"/>
            <a:ext cx="9720073" cy="5257800"/>
          </a:xfrm>
        </p:spPr>
        <p:txBody>
          <a:bodyPr>
            <a:normAutofit fontScale="32500" lnSpcReduction="20000"/>
          </a:bodyPr>
          <a:lstStyle/>
          <a:p>
            <a:endParaRPr lang="en-GB" dirty="0"/>
          </a:p>
          <a:p>
            <a:pPr>
              <a:lnSpc>
                <a:spcPct val="120000"/>
              </a:lnSpc>
              <a:spcBef>
                <a:spcPts val="0"/>
              </a:spcBef>
              <a:spcAft>
                <a:spcPts val="0"/>
              </a:spcAft>
            </a:pPr>
            <a:endParaRPr lang="en-GB" dirty="0"/>
          </a:p>
          <a:p>
            <a:pPr>
              <a:lnSpc>
                <a:spcPct val="120000"/>
              </a:lnSpc>
              <a:spcBef>
                <a:spcPts val="0"/>
              </a:spcBef>
              <a:spcAft>
                <a:spcPts val="0"/>
              </a:spcAft>
            </a:pPr>
            <a:r>
              <a:rPr lang="en-GB" dirty="0"/>
              <a:t>/* CSS files add styling rules to your content */</a:t>
            </a:r>
          </a:p>
          <a:p>
            <a:pPr>
              <a:lnSpc>
                <a:spcPct val="120000"/>
              </a:lnSpc>
              <a:spcBef>
                <a:spcPts val="0"/>
              </a:spcBef>
              <a:spcAft>
                <a:spcPts val="0"/>
              </a:spcAft>
            </a:pPr>
            <a:endParaRPr lang="en-GB" dirty="0"/>
          </a:p>
          <a:p>
            <a:pPr>
              <a:lnSpc>
                <a:spcPct val="120000"/>
              </a:lnSpc>
              <a:spcBef>
                <a:spcPts val="0"/>
              </a:spcBef>
              <a:spcAft>
                <a:spcPts val="0"/>
              </a:spcAft>
            </a:pPr>
            <a:r>
              <a:rPr lang="en-GB" dirty="0"/>
              <a:t>body {</a:t>
            </a:r>
          </a:p>
          <a:p>
            <a:pPr>
              <a:lnSpc>
                <a:spcPct val="120000"/>
              </a:lnSpc>
              <a:spcBef>
                <a:spcPts val="0"/>
              </a:spcBef>
              <a:spcAft>
                <a:spcPts val="0"/>
              </a:spcAft>
            </a:pPr>
            <a:r>
              <a:rPr lang="en-GB" dirty="0"/>
              <a:t>  font-family: "Benton Sans", "Helvetica Neue", </a:t>
            </a:r>
            <a:r>
              <a:rPr lang="en-GB" dirty="0" err="1"/>
              <a:t>helvetica</a:t>
            </a:r>
            <a:r>
              <a:rPr lang="en-GB" dirty="0"/>
              <a:t>, arial, sans-serif;</a:t>
            </a:r>
          </a:p>
          <a:p>
            <a:pPr>
              <a:lnSpc>
                <a:spcPct val="120000"/>
              </a:lnSpc>
              <a:spcBef>
                <a:spcPts val="0"/>
              </a:spcBef>
              <a:spcAft>
                <a:spcPts val="0"/>
              </a:spcAft>
            </a:pPr>
            <a:r>
              <a:rPr lang="en-GB" dirty="0"/>
              <a:t>  margin: 0;</a:t>
            </a:r>
          </a:p>
          <a:p>
            <a:pPr>
              <a:lnSpc>
                <a:spcPct val="120000"/>
              </a:lnSpc>
              <a:spcBef>
                <a:spcPts val="0"/>
              </a:spcBef>
              <a:spcAft>
                <a:spcPts val="0"/>
              </a:spcAft>
            </a:pPr>
            <a:r>
              <a:rPr lang="en-GB" dirty="0"/>
              <a:t>  padding: 1em;</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 {</a:t>
            </a:r>
          </a:p>
          <a:p>
            <a:pPr>
              <a:lnSpc>
                <a:spcPct val="120000"/>
              </a:lnSpc>
              <a:spcBef>
                <a:spcPts val="0"/>
              </a:spcBef>
              <a:spcAft>
                <a:spcPts val="0"/>
              </a:spcAft>
            </a:pPr>
            <a:r>
              <a:rPr lang="en-GB" dirty="0"/>
              <a:t>  box-sizing: border-box;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article {</a:t>
            </a:r>
          </a:p>
          <a:p>
            <a:pPr>
              <a:lnSpc>
                <a:spcPct val="120000"/>
              </a:lnSpc>
              <a:spcBef>
                <a:spcPts val="0"/>
              </a:spcBef>
              <a:spcAft>
                <a:spcPts val="0"/>
              </a:spcAft>
            </a:pPr>
            <a:r>
              <a:rPr lang="en-GB" dirty="0"/>
              <a:t>  width: 940px;</a:t>
            </a:r>
          </a:p>
          <a:p>
            <a:pPr>
              <a:lnSpc>
                <a:spcPct val="120000"/>
              </a:lnSpc>
              <a:spcBef>
                <a:spcPts val="0"/>
              </a:spcBef>
              <a:spcAft>
                <a:spcPts val="0"/>
              </a:spcAft>
            </a:pPr>
            <a:r>
              <a:rPr lang="en-GB" dirty="0"/>
              <a:t>  padding: 10px;</a:t>
            </a:r>
          </a:p>
          <a:p>
            <a:pPr>
              <a:lnSpc>
                <a:spcPct val="120000"/>
              </a:lnSpc>
              <a:spcBef>
                <a:spcPts val="0"/>
              </a:spcBef>
              <a:spcAft>
                <a:spcPts val="0"/>
              </a:spcAft>
            </a:pPr>
            <a:r>
              <a:rPr lang="en-GB" dirty="0"/>
              <a:t>  border-radius: 4px;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article::after {</a:t>
            </a:r>
          </a:p>
          <a:p>
            <a:pPr>
              <a:lnSpc>
                <a:spcPct val="120000"/>
              </a:lnSpc>
              <a:spcBef>
                <a:spcPts val="0"/>
              </a:spcBef>
              <a:spcAft>
                <a:spcPts val="0"/>
              </a:spcAft>
            </a:pPr>
            <a:r>
              <a:rPr lang="en-GB" dirty="0"/>
              <a:t>  content: "";</a:t>
            </a:r>
          </a:p>
          <a:p>
            <a:pPr>
              <a:lnSpc>
                <a:spcPct val="120000"/>
              </a:lnSpc>
              <a:spcBef>
                <a:spcPts val="0"/>
              </a:spcBef>
              <a:spcAft>
                <a:spcPts val="0"/>
              </a:spcAft>
            </a:pPr>
            <a:r>
              <a:rPr lang="en-GB" dirty="0"/>
              <a:t>  clear: both;</a:t>
            </a:r>
          </a:p>
          <a:p>
            <a:pPr>
              <a:lnSpc>
                <a:spcPct val="120000"/>
              </a:lnSpc>
              <a:spcBef>
                <a:spcPts val="0"/>
              </a:spcBef>
              <a:spcAft>
                <a:spcPts val="0"/>
              </a:spcAft>
            </a:pPr>
            <a:r>
              <a:rPr lang="en-GB" dirty="0"/>
              <a:t>  display: block;</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.content {</a:t>
            </a:r>
          </a:p>
          <a:p>
            <a:pPr>
              <a:lnSpc>
                <a:spcPct val="120000"/>
              </a:lnSpc>
              <a:spcBef>
                <a:spcPts val="0"/>
              </a:spcBef>
              <a:spcAft>
                <a:spcPts val="0"/>
              </a:spcAft>
            </a:pPr>
            <a:r>
              <a:rPr lang="en-GB" dirty="0"/>
              <a:t>  float: right;</a:t>
            </a:r>
          </a:p>
          <a:p>
            <a:pPr>
              <a:lnSpc>
                <a:spcPct val="120000"/>
              </a:lnSpc>
              <a:spcBef>
                <a:spcPts val="0"/>
              </a:spcBef>
              <a:spcAft>
                <a:spcPts val="0"/>
              </a:spcAft>
            </a:pPr>
            <a:r>
              <a:rPr lang="en-GB" dirty="0"/>
              <a:t>  width: 700px;</a:t>
            </a:r>
          </a:p>
          <a:p>
            <a:pPr>
              <a:lnSpc>
                <a:spcPct val="120000"/>
              </a:lnSpc>
              <a:spcBef>
                <a:spcPts val="0"/>
              </a:spcBef>
              <a:spcAft>
                <a:spcPts val="0"/>
              </a:spcAft>
            </a:pPr>
            <a:r>
              <a:rPr lang="en-GB" dirty="0"/>
              <a:t>  </a:t>
            </a:r>
            <a:r>
              <a:rPr lang="en-GB" dirty="0" err="1"/>
              <a:t>color</a:t>
            </a:r>
            <a:r>
              <a:rPr lang="en-GB" dirty="0"/>
              <a:t>: #ccc;</a:t>
            </a:r>
          </a:p>
          <a:p>
            <a:pPr>
              <a:lnSpc>
                <a:spcPct val="120000"/>
              </a:lnSpc>
              <a:spcBef>
                <a:spcPts val="0"/>
              </a:spcBef>
              <a:spcAft>
                <a:spcPts val="0"/>
              </a:spcAft>
            </a:pPr>
            <a:r>
              <a:rPr lang="en-GB" dirty="0"/>
              <a:t>  background-</a:t>
            </a:r>
            <a:r>
              <a:rPr lang="en-GB" dirty="0" err="1"/>
              <a:t>color</a:t>
            </a:r>
            <a:r>
              <a:rPr lang="en-GB" dirty="0"/>
              <a:t>: </a:t>
            </a:r>
            <a:r>
              <a:rPr lang="en-GB" dirty="0" err="1"/>
              <a:t>rgba</a:t>
            </a:r>
            <a:r>
              <a:rPr lang="en-GB" dirty="0"/>
              <a:t>(0, 0, 0, 0.9);</a:t>
            </a:r>
          </a:p>
          <a:p>
            <a:pPr>
              <a:lnSpc>
                <a:spcPct val="120000"/>
              </a:lnSpc>
              <a:spcBef>
                <a:spcPts val="0"/>
              </a:spcBef>
              <a:spcAft>
                <a:spcPts val="0"/>
              </a:spcAft>
            </a:pPr>
            <a:r>
              <a:rPr lang="en-GB" dirty="0"/>
              <a:t>  border-radius: 4px;</a:t>
            </a:r>
          </a:p>
          <a:p>
            <a:pPr>
              <a:lnSpc>
                <a:spcPct val="120000"/>
              </a:lnSpc>
              <a:spcBef>
                <a:spcPts val="0"/>
              </a:spcBef>
              <a:spcAft>
                <a:spcPts val="0"/>
              </a:spcAft>
            </a:pPr>
            <a:r>
              <a:rPr lang="en-GB" dirty="0"/>
              <a:t>  padding: 10px;</a:t>
            </a:r>
          </a:p>
          <a:p>
            <a:pPr>
              <a:lnSpc>
                <a:spcPct val="120000"/>
              </a:lnSpc>
              <a:spcBef>
                <a:spcPts val="0"/>
              </a:spcBef>
              <a:spcAft>
                <a:spcPts val="0"/>
              </a:spcAft>
            </a:pPr>
            <a:r>
              <a:rPr lang="en-GB" dirty="0"/>
              <a:t>}</a:t>
            </a:r>
          </a:p>
          <a:p>
            <a:pPr>
              <a:lnSpc>
                <a:spcPct val="120000"/>
              </a:lnSpc>
              <a:spcBef>
                <a:spcPts val="0"/>
              </a:spcBef>
              <a:spcAft>
                <a:spcPts val="0"/>
              </a:spcAft>
            </a:pPr>
            <a:endParaRPr lang="en-GB" dirty="0"/>
          </a:p>
          <a:p>
            <a:pPr>
              <a:lnSpc>
                <a:spcPct val="120000"/>
              </a:lnSpc>
              <a:spcBef>
                <a:spcPts val="0"/>
              </a:spcBef>
              <a:spcAft>
                <a:spcPts val="0"/>
              </a:spcAft>
            </a:pPr>
            <a:r>
              <a:rPr lang="en-GB" dirty="0"/>
              <a:t>aside {</a:t>
            </a:r>
          </a:p>
          <a:p>
            <a:pPr>
              <a:lnSpc>
                <a:spcPct val="120000"/>
              </a:lnSpc>
              <a:spcBef>
                <a:spcPts val="0"/>
              </a:spcBef>
              <a:spcAft>
                <a:spcPts val="0"/>
              </a:spcAft>
            </a:pPr>
            <a:r>
              <a:rPr lang="en-GB" dirty="0"/>
              <a:t>  float: left;</a:t>
            </a:r>
          </a:p>
          <a:p>
            <a:pPr>
              <a:lnSpc>
                <a:spcPct val="120000"/>
              </a:lnSpc>
              <a:spcBef>
                <a:spcPts val="0"/>
              </a:spcBef>
              <a:spcAft>
                <a:spcPts val="0"/>
              </a:spcAft>
            </a:pPr>
            <a:r>
              <a:rPr lang="en-GB" dirty="0"/>
              <a:t>  width: 200px;</a:t>
            </a:r>
          </a:p>
          <a:p>
            <a:pPr>
              <a:lnSpc>
                <a:spcPct val="120000"/>
              </a:lnSpc>
              <a:spcBef>
                <a:spcPts val="0"/>
              </a:spcBef>
              <a:spcAft>
                <a:spcPts val="0"/>
              </a:spcAft>
            </a:pPr>
            <a:r>
              <a:rPr lang="en-GB" dirty="0"/>
              <a:t>  </a:t>
            </a:r>
            <a:r>
              <a:rPr lang="en-GB" dirty="0" err="1"/>
              <a:t>color</a:t>
            </a:r>
            <a:r>
              <a:rPr lang="en-GB" dirty="0"/>
              <a:t>: #ccc;</a:t>
            </a:r>
          </a:p>
          <a:p>
            <a:pPr>
              <a:lnSpc>
                <a:spcPct val="120000"/>
              </a:lnSpc>
              <a:spcBef>
                <a:spcPts val="0"/>
              </a:spcBef>
              <a:spcAft>
                <a:spcPts val="0"/>
              </a:spcAft>
            </a:pPr>
            <a:r>
              <a:rPr lang="en-GB" dirty="0"/>
              <a:t>  background-</a:t>
            </a:r>
            <a:r>
              <a:rPr lang="en-GB" dirty="0" err="1"/>
              <a:t>color</a:t>
            </a:r>
            <a:r>
              <a:rPr lang="en-GB" dirty="0"/>
              <a:t>: </a:t>
            </a:r>
            <a:r>
              <a:rPr lang="en-GB" dirty="0" err="1"/>
              <a:t>rgba</a:t>
            </a:r>
            <a:r>
              <a:rPr lang="en-GB" dirty="0"/>
              <a:t>(0, 0, 0, 0.9);</a:t>
            </a:r>
          </a:p>
          <a:p>
            <a:pPr>
              <a:lnSpc>
                <a:spcPct val="120000"/>
              </a:lnSpc>
              <a:spcBef>
                <a:spcPts val="0"/>
              </a:spcBef>
              <a:spcAft>
                <a:spcPts val="0"/>
              </a:spcAft>
            </a:pPr>
            <a:r>
              <a:rPr lang="en-GB" dirty="0"/>
              <a:t>  border-radius: 4px;</a:t>
            </a:r>
          </a:p>
          <a:p>
            <a:pPr>
              <a:lnSpc>
                <a:spcPct val="120000"/>
              </a:lnSpc>
              <a:spcBef>
                <a:spcPts val="0"/>
              </a:spcBef>
              <a:spcAft>
                <a:spcPts val="0"/>
              </a:spcAft>
            </a:pPr>
            <a:r>
              <a:rPr lang="en-GB" dirty="0"/>
              <a:t>  padding: 10px;</a:t>
            </a:r>
          </a:p>
          <a:p>
            <a:pPr>
              <a:lnSpc>
                <a:spcPct val="120000"/>
              </a:lnSpc>
              <a:spcBef>
                <a:spcPts val="0"/>
              </a:spcBef>
              <a:spcAft>
                <a:spcPts val="0"/>
              </a:spcAft>
            </a:pPr>
            <a:r>
              <a:rPr lang="en-GB" dirty="0"/>
              <a:t>}</a:t>
            </a:r>
          </a:p>
        </p:txBody>
      </p:sp>
      <p:pic>
        <p:nvPicPr>
          <p:cNvPr id="5" name="Picture 4">
            <a:extLst>
              <a:ext uri="{FF2B5EF4-FFF2-40B4-BE49-F238E27FC236}">
                <a16:creationId xmlns:a16="http://schemas.microsoft.com/office/drawing/2014/main" id="{125628E5-A86D-EBDB-F210-A85FDE7FDBAE}"/>
              </a:ext>
            </a:extLst>
          </p:cNvPr>
          <p:cNvPicPr>
            <a:picLocks noChangeAspect="1"/>
          </p:cNvPicPr>
          <p:nvPr/>
        </p:nvPicPr>
        <p:blipFill>
          <a:blip r:embed="rId2"/>
          <a:stretch>
            <a:fillRect/>
          </a:stretch>
        </p:blipFill>
        <p:spPr>
          <a:xfrm>
            <a:off x="5838706" y="1061250"/>
            <a:ext cx="4629388" cy="5607338"/>
          </a:xfrm>
          <a:prstGeom prst="rect">
            <a:avLst/>
          </a:prstGeom>
        </p:spPr>
      </p:pic>
    </p:spTree>
    <p:extLst>
      <p:ext uri="{BB962C8B-B14F-4D97-AF65-F5344CB8AC3E}">
        <p14:creationId xmlns:p14="http://schemas.microsoft.com/office/powerpoint/2010/main" val="233474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C2B7-6ADF-A712-1F25-99DC57B5D499}"/>
              </a:ext>
            </a:extLst>
          </p:cNvPr>
          <p:cNvSpPr>
            <a:spLocks noGrp="1"/>
          </p:cNvSpPr>
          <p:nvPr>
            <p:ph type="title"/>
          </p:nvPr>
        </p:nvSpPr>
        <p:spPr/>
        <p:txBody>
          <a:bodyPr/>
          <a:lstStyle/>
          <a:p>
            <a:r>
              <a:rPr lang="en-US" dirty="0">
                <a:solidFill>
                  <a:srgbClr val="444444"/>
                </a:solidFill>
                <a:latin typeface="Open Sans" panose="020B0606030504020204" pitchFamily="34" charset="0"/>
              </a:rPr>
              <a:t>Setting the Viewport</a:t>
            </a:r>
            <a:endParaRPr lang="en-GB" dirty="0"/>
          </a:p>
        </p:txBody>
      </p:sp>
      <p:sp>
        <p:nvSpPr>
          <p:cNvPr id="3" name="Content Placeholder 2">
            <a:extLst>
              <a:ext uri="{FF2B5EF4-FFF2-40B4-BE49-F238E27FC236}">
                <a16:creationId xmlns:a16="http://schemas.microsoft.com/office/drawing/2014/main" id="{A1594ACF-E27D-45FA-5EF2-2367726BB07B}"/>
              </a:ext>
            </a:extLst>
          </p:cNvPr>
          <p:cNvSpPr>
            <a:spLocks noGrp="1"/>
          </p:cNvSpPr>
          <p:nvPr>
            <p:ph idx="1"/>
          </p:nvPr>
        </p:nvSpPr>
        <p:spPr/>
        <p:txBody>
          <a:bodyPr>
            <a:normAutofit fontScale="92500" lnSpcReduction="10000"/>
          </a:bodyPr>
          <a:lstStyle/>
          <a:p>
            <a:r>
              <a:rPr lang="en-US" b="0" i="0" dirty="0">
                <a:solidFill>
                  <a:srgbClr val="444444"/>
                </a:solidFill>
                <a:effectLst/>
                <a:latin typeface="Open Sans" panose="020B0606030504020204" pitchFamily="34" charset="0"/>
              </a:rPr>
              <a:t>&lt;meta name="viewport" content="width=device-width, initial-scale="1"&gt;</a:t>
            </a:r>
          </a:p>
          <a:p>
            <a:r>
              <a:rPr lang="en-US" b="0" i="0" dirty="0">
                <a:solidFill>
                  <a:srgbClr val="444444"/>
                </a:solidFill>
                <a:effectLst/>
                <a:latin typeface="Open Sans" panose="020B0606030504020204" pitchFamily="34" charset="0"/>
              </a:rPr>
              <a:t>*turns a regular webpage into a responsive page Tells the browser to set the width of the viewport equal to the width of the device screen (width=device-width)</a:t>
            </a:r>
          </a:p>
          <a:p>
            <a:r>
              <a:rPr lang="en-US" b="0" i="0" dirty="0">
                <a:solidFill>
                  <a:srgbClr val="444444"/>
                </a:solidFill>
                <a:effectLst/>
                <a:latin typeface="Open Sans" panose="020B0606030504020204" pitchFamily="34" charset="0"/>
              </a:rPr>
              <a:t>Why? To fit standard websites onto small screens, mobile browsers render the page on a canvas called the viewport and then shrink that viewport down to fit the width of the screen (device width).</a:t>
            </a:r>
          </a:p>
          <a:p>
            <a:r>
              <a:rPr lang="en-US" b="0" i="0" dirty="0">
                <a:solidFill>
                  <a:srgbClr val="444444"/>
                </a:solidFill>
                <a:effectLst/>
                <a:latin typeface="Open Sans" panose="020B0606030504020204" pitchFamily="34" charset="0"/>
              </a:rPr>
              <a:t>Example: on iPhones, Mobile Safari sets the viewport width to 980 pixels, so a web page is rendered as though it were on a desktop browser window set to 980 pixels wide. </a:t>
            </a:r>
          </a:p>
          <a:p>
            <a:r>
              <a:rPr lang="en-US" b="0" i="0" dirty="0">
                <a:solidFill>
                  <a:srgbClr val="444444"/>
                </a:solidFill>
                <a:effectLst/>
                <a:latin typeface="Open Sans" panose="020B0606030504020204" pitchFamily="34" charset="0"/>
              </a:rPr>
              <a:t>But that rendering gets shrunk down to 320 pixels wide (portrait orientation) viewport element is a re-set – telling the browser to set the width of the content to the width of the device itself, and to scale that content to 1 (100%) on load</a:t>
            </a:r>
            <a:endParaRPr lang="en-GB" dirty="0"/>
          </a:p>
        </p:txBody>
      </p:sp>
    </p:spTree>
    <p:extLst>
      <p:ext uri="{BB962C8B-B14F-4D97-AF65-F5344CB8AC3E}">
        <p14:creationId xmlns:p14="http://schemas.microsoft.com/office/powerpoint/2010/main" val="35138299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1461318C5C47489B0AC03B250BDA06" ma:contentTypeVersion="3" ma:contentTypeDescription="Create a new document." ma:contentTypeScope="" ma:versionID="f447f2ee8abeb1d27c1300b308d1928a">
  <xsd:schema xmlns:xsd="http://www.w3.org/2001/XMLSchema" xmlns:xs="http://www.w3.org/2001/XMLSchema" xmlns:p="http://schemas.microsoft.com/office/2006/metadata/properties" xmlns:ns2="0b71c0b5-6eb7-430d-9bfc-c53a35d41ab0" targetNamespace="http://schemas.microsoft.com/office/2006/metadata/properties" ma:root="true" ma:fieldsID="f7caf081bea11e27ffe67f06e381b091" ns2:_="">
    <xsd:import namespace="0b71c0b5-6eb7-430d-9bfc-c53a35d41ab0"/>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71c0b5-6eb7-430d-9bfc-c53a35d41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05A4D0-D914-4672-B75D-049536CBD2A8}"/>
</file>

<file path=customXml/itemProps2.xml><?xml version="1.0" encoding="utf-8"?>
<ds:datastoreItem xmlns:ds="http://schemas.openxmlformats.org/officeDocument/2006/customXml" ds:itemID="{47D229F0-28E0-4001-B6F8-F8BDEF5FDEBB}"/>
</file>

<file path=customXml/itemProps3.xml><?xml version="1.0" encoding="utf-8"?>
<ds:datastoreItem xmlns:ds="http://schemas.openxmlformats.org/officeDocument/2006/customXml" ds:itemID="{AE3146C1-B15B-4392-8867-34450976CFC1}"/>
</file>

<file path=docProps/app.xml><?xml version="1.0" encoding="utf-8"?>
<Properties xmlns="http://schemas.openxmlformats.org/officeDocument/2006/extended-properties" xmlns:vt="http://schemas.openxmlformats.org/officeDocument/2006/docPropsVTypes">
  <Template>Integral</Template>
  <TotalTime>459</TotalTime>
  <Words>4741</Words>
  <Application>Microsoft Office PowerPoint</Application>
  <PresentationFormat>Widescreen</PresentationFormat>
  <Paragraphs>577</Paragraphs>
  <Slides>43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Consolas</vt:lpstr>
      <vt:lpstr>Lexend Deca</vt:lpstr>
      <vt:lpstr>Open Sans</vt:lpstr>
      <vt:lpstr>Segoe UI</vt:lpstr>
      <vt:lpstr>Times New Roman</vt:lpstr>
      <vt:lpstr>Tw Cen MT</vt:lpstr>
      <vt:lpstr>Tw Cen MT Condensed</vt:lpstr>
      <vt:lpstr>Verdana</vt:lpstr>
      <vt:lpstr>Wingdings 3</vt:lpstr>
      <vt:lpstr>Integral</vt:lpstr>
      <vt:lpstr>Responsive Web Design </vt:lpstr>
      <vt:lpstr>What is (RWD)</vt:lpstr>
      <vt:lpstr>Introduction to RWD</vt:lpstr>
      <vt:lpstr>RWD – Examples: </vt:lpstr>
      <vt:lpstr>The Components of RWD</vt:lpstr>
      <vt:lpstr>Setting the Viewport</vt:lpstr>
      <vt:lpstr>Example 1.html</vt:lpstr>
      <vt:lpstr>Example 1: - StyleSheet.CSS </vt:lpstr>
      <vt:lpstr>Setting the Viewport</vt:lpstr>
      <vt:lpstr>Setting the viewpoint </vt:lpstr>
      <vt:lpstr>Setting the viewpoints </vt:lpstr>
      <vt:lpstr>Let’s develop Second example2.html PART A </vt:lpstr>
      <vt:lpstr>Let’s develop Second example2.html PART B </vt:lpstr>
      <vt:lpstr>Let’s develop Second example2.html PART C</vt:lpstr>
      <vt:lpstr>Let’s develop Second example2.html PART D</vt:lpstr>
      <vt:lpstr>Let’s develop Second example2.html PART E</vt:lpstr>
      <vt:lpstr>Fluid Layout </vt:lpstr>
      <vt:lpstr>Fluid Layout </vt:lpstr>
      <vt:lpstr>Fluid Layout </vt:lpstr>
      <vt:lpstr>Fluid Layout - Fluid Grids in Web Design </vt:lpstr>
      <vt:lpstr>Fluid Layout – Fixed Design vs Fluid Design</vt:lpstr>
      <vt:lpstr>Adaptive Design vs. Fluid Design </vt:lpstr>
      <vt:lpstr>Adaptive Design vs. Fluid Design </vt:lpstr>
      <vt:lpstr>Adaptive Design vs. Fluid Design </vt:lpstr>
      <vt:lpstr>"Responsive Design vs. Fluid Design" </vt:lpstr>
      <vt:lpstr>"Responsive Design vs. Fluid Design" </vt:lpstr>
      <vt:lpstr>"Responsive Design vs. Fluid Design" </vt:lpstr>
      <vt:lpstr>Responsive Design</vt:lpstr>
      <vt:lpstr>When Should You Use Fluid Design?</vt:lpstr>
      <vt:lpstr>"Fluid Design"</vt:lpstr>
      <vt:lpstr>Grid-View </vt:lpstr>
      <vt:lpstr>Building a Responsive Grid-View </vt:lpstr>
      <vt:lpstr>Building a Responsive Grid-View </vt:lpstr>
      <vt:lpstr>PowerPoint Presentation</vt:lpstr>
      <vt:lpstr>Building a Responsive Grid-View</vt:lpstr>
      <vt:lpstr>flexible images</vt:lpstr>
      <vt:lpstr>flexible images Example6.html</vt:lpstr>
      <vt:lpstr>flexible images Example7.html</vt:lpstr>
      <vt:lpstr>Background Images Example 8.html</vt:lpstr>
      <vt:lpstr>Background Images Example 9.html</vt:lpstr>
      <vt:lpstr>Different Images for Different Devices </vt:lpstr>
      <vt:lpstr>Example Swapping out Images once Media detects Smaller Size on Device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Web Design </dc:title>
  <dc:creator>robert costello</dc:creator>
  <cp:lastModifiedBy>robert costello</cp:lastModifiedBy>
  <cp:revision>1</cp:revision>
  <dcterms:created xsi:type="dcterms:W3CDTF">2023-11-29T16:04:55Z</dcterms:created>
  <dcterms:modified xsi:type="dcterms:W3CDTF">2023-12-14T14:52:56Z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0x010100181461318C5C47489B0AC03B250BDA06</vt:lpwstr>
  </property>
</Properties>
</file>